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5.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4257" r:id="rId2"/>
    <p:sldMasterId id="2147483686" r:id="rId3"/>
    <p:sldMasterId id="2147483698" r:id="rId4"/>
  </p:sldMasterIdLst>
  <p:notesMasterIdLst>
    <p:notesMasterId r:id="rId65"/>
  </p:notesMasterIdLst>
  <p:handoutMasterIdLst>
    <p:handoutMasterId r:id="rId66"/>
  </p:handoutMasterIdLst>
  <p:sldIdLst>
    <p:sldId id="368" r:id="rId5"/>
    <p:sldId id="522" r:id="rId6"/>
    <p:sldId id="523" r:id="rId7"/>
    <p:sldId id="474" r:id="rId8"/>
    <p:sldId id="524" r:id="rId9"/>
    <p:sldId id="549" r:id="rId10"/>
    <p:sldId id="547" r:id="rId11"/>
    <p:sldId id="548" r:id="rId12"/>
    <p:sldId id="451" r:id="rId13"/>
    <p:sldId id="455" r:id="rId14"/>
    <p:sldId id="476" r:id="rId15"/>
    <p:sldId id="605" r:id="rId16"/>
    <p:sldId id="604" r:id="rId17"/>
    <p:sldId id="558" r:id="rId18"/>
    <p:sldId id="553" r:id="rId19"/>
    <p:sldId id="471" r:id="rId20"/>
    <p:sldId id="477" r:id="rId21"/>
    <p:sldId id="470" r:id="rId22"/>
    <p:sldId id="457" r:id="rId23"/>
    <p:sldId id="458" r:id="rId24"/>
    <p:sldId id="556" r:id="rId25"/>
    <p:sldId id="554" r:id="rId26"/>
    <p:sldId id="525" r:id="rId27"/>
    <p:sldId id="561" r:id="rId28"/>
    <p:sldId id="600" r:id="rId29"/>
    <p:sldId id="602" r:id="rId30"/>
    <p:sldId id="601" r:id="rId31"/>
    <p:sldId id="603" r:id="rId32"/>
    <p:sldId id="569" r:id="rId33"/>
    <p:sldId id="570" r:id="rId34"/>
    <p:sldId id="571" r:id="rId35"/>
    <p:sldId id="572" r:id="rId36"/>
    <p:sldId id="573" r:id="rId37"/>
    <p:sldId id="574" r:id="rId38"/>
    <p:sldId id="575" r:id="rId39"/>
    <p:sldId id="576" r:id="rId40"/>
    <p:sldId id="577" r:id="rId41"/>
    <p:sldId id="578" r:id="rId42"/>
    <p:sldId id="579" r:id="rId43"/>
    <p:sldId id="580" r:id="rId44"/>
    <p:sldId id="581" r:id="rId45"/>
    <p:sldId id="582" r:id="rId46"/>
    <p:sldId id="583" r:id="rId47"/>
    <p:sldId id="584" r:id="rId48"/>
    <p:sldId id="585" r:id="rId49"/>
    <p:sldId id="586" r:id="rId50"/>
    <p:sldId id="587" r:id="rId51"/>
    <p:sldId id="588" r:id="rId52"/>
    <p:sldId id="589" r:id="rId53"/>
    <p:sldId id="590" r:id="rId54"/>
    <p:sldId id="591" r:id="rId55"/>
    <p:sldId id="592" r:id="rId56"/>
    <p:sldId id="593" r:id="rId57"/>
    <p:sldId id="594" r:id="rId58"/>
    <p:sldId id="595" r:id="rId59"/>
    <p:sldId id="596" r:id="rId60"/>
    <p:sldId id="597" r:id="rId61"/>
    <p:sldId id="598" r:id="rId62"/>
    <p:sldId id="599" r:id="rId63"/>
    <p:sldId id="545" r:id="rId64"/>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2C0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6" autoAdjust="0"/>
    <p:restoredTop sz="99678" autoAdjust="0"/>
  </p:normalViewPr>
  <p:slideViewPr>
    <p:cSldViewPr>
      <p:cViewPr varScale="1">
        <p:scale>
          <a:sx n="113" d="100"/>
          <a:sy n="113" d="100"/>
        </p:scale>
        <p:origin x="-1512" y="-108"/>
      </p:cViewPr>
      <p:guideLst>
        <p:guide orient="horz" pos="2160"/>
        <p:guide pos="2880"/>
      </p:guideLst>
    </p:cSldViewPr>
  </p:slideViewPr>
  <p:outlineViewPr>
    <p:cViewPr>
      <p:scale>
        <a:sx n="33" d="100"/>
        <a:sy n="33" d="100"/>
      </p:scale>
      <p:origin x="0" y="86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Cartel3"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artel3"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artel3"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artel3"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dirty="0" smtClean="0"/>
              <a:t>Beneficiari</a:t>
            </a:r>
            <a:r>
              <a:rPr lang="it-IT" baseline="0" dirty="0" smtClean="0"/>
              <a:t> Per Decreto</a:t>
            </a:r>
            <a:endParaRPr lang="it-IT" dirty="0"/>
          </a:p>
        </c:rich>
      </c:tx>
      <c:layout/>
      <c:overlay val="0"/>
    </c:title>
    <c:autoTitleDeleted val="0"/>
    <c:plotArea>
      <c:layout/>
      <c:barChart>
        <c:barDir val="col"/>
        <c:grouping val="clustered"/>
        <c:varyColors val="0"/>
        <c:ser>
          <c:idx val="0"/>
          <c:order val="0"/>
          <c:tx>
            <c:v>FEAGA</c:v>
          </c:tx>
          <c:spPr>
            <a:solidFill>
              <a:schemeClr val="accent2"/>
            </a:solidFill>
            <a:ln w="25400" cap="flat" cmpd="sng" algn="ctr">
              <a:solidFill>
                <a:schemeClr val="accent2">
                  <a:shade val="50000"/>
                </a:schemeClr>
              </a:solidFill>
              <a:prstDash val="solid"/>
            </a:ln>
            <a:effectLst/>
          </c:spPr>
          <c:invertIfNegative val="0"/>
          <c:cat>
            <c:strRef>
              <c:f>Foglio1!$A$2:$A$16</c:f>
              <c:strCache>
                <c:ptCount val="15"/>
                <c:pt idx="0">
                  <c:v>2017-0008</c:v>
                </c:pt>
                <c:pt idx="1">
                  <c:v>2017-0009</c:v>
                </c:pt>
                <c:pt idx="2">
                  <c:v>2017-0010</c:v>
                </c:pt>
                <c:pt idx="3">
                  <c:v>2017-0011</c:v>
                </c:pt>
                <c:pt idx="4">
                  <c:v>2017-0012</c:v>
                </c:pt>
                <c:pt idx="5">
                  <c:v>2017-0013</c:v>
                </c:pt>
                <c:pt idx="6">
                  <c:v>2017-0014</c:v>
                </c:pt>
                <c:pt idx="7">
                  <c:v>2017-0015</c:v>
                </c:pt>
                <c:pt idx="8">
                  <c:v>2017-0016</c:v>
                </c:pt>
                <c:pt idx="9">
                  <c:v>2017-0017</c:v>
                </c:pt>
                <c:pt idx="10">
                  <c:v>2017-0018</c:v>
                </c:pt>
                <c:pt idx="11">
                  <c:v>2017-0019</c:v>
                </c:pt>
                <c:pt idx="12">
                  <c:v>2017-0020</c:v>
                </c:pt>
                <c:pt idx="13">
                  <c:v>2017-0021</c:v>
                </c:pt>
                <c:pt idx="14">
                  <c:v>2017-0022</c:v>
                </c:pt>
              </c:strCache>
            </c:strRef>
          </c:cat>
          <c:val>
            <c:numRef>
              <c:f>Foglio1!$C$2:$C$16</c:f>
              <c:numCache>
                <c:formatCode>Standard</c:formatCode>
                <c:ptCount val="15"/>
                <c:pt idx="0" formatCode="#.##0">
                  <c:v>3725</c:v>
                </c:pt>
                <c:pt idx="1">
                  <c:v>122</c:v>
                </c:pt>
                <c:pt idx="2">
                  <c:v>836</c:v>
                </c:pt>
                <c:pt idx="3">
                  <c:v>56</c:v>
                </c:pt>
                <c:pt idx="4" formatCode="#.##0">
                  <c:v>11905</c:v>
                </c:pt>
                <c:pt idx="5" formatCode="#.##0">
                  <c:v>2507</c:v>
                </c:pt>
                <c:pt idx="6">
                  <c:v>67</c:v>
                </c:pt>
                <c:pt idx="7" formatCode="#.##0">
                  <c:v>1185</c:v>
                </c:pt>
                <c:pt idx="8" formatCode="#.##0">
                  <c:v>1815</c:v>
                </c:pt>
                <c:pt idx="9">
                  <c:v>531</c:v>
                </c:pt>
                <c:pt idx="10">
                  <c:v>970</c:v>
                </c:pt>
                <c:pt idx="11">
                  <c:v>164</c:v>
                </c:pt>
                <c:pt idx="12" formatCode="#.##0">
                  <c:v>4697</c:v>
                </c:pt>
                <c:pt idx="13" formatCode="#.##0">
                  <c:v>1047</c:v>
                </c:pt>
                <c:pt idx="14">
                  <c:v>12</c:v>
                </c:pt>
              </c:numCache>
            </c:numRef>
          </c:val>
        </c:ser>
        <c:dLbls>
          <c:showLegendKey val="0"/>
          <c:showVal val="0"/>
          <c:showCatName val="0"/>
          <c:showSerName val="0"/>
          <c:showPercent val="0"/>
          <c:showBubbleSize val="0"/>
        </c:dLbls>
        <c:gapWidth val="75"/>
        <c:overlap val="-25"/>
        <c:axId val="283327872"/>
        <c:axId val="283346048"/>
      </c:barChart>
      <c:catAx>
        <c:axId val="283327872"/>
        <c:scaling>
          <c:orientation val="minMax"/>
        </c:scaling>
        <c:delete val="0"/>
        <c:axPos val="b"/>
        <c:majorTickMark val="none"/>
        <c:minorTickMark val="none"/>
        <c:tickLblPos val="nextTo"/>
        <c:crossAx val="283346048"/>
        <c:crosses val="autoZero"/>
        <c:auto val="1"/>
        <c:lblAlgn val="ctr"/>
        <c:lblOffset val="100"/>
        <c:noMultiLvlLbl val="0"/>
      </c:catAx>
      <c:valAx>
        <c:axId val="283346048"/>
        <c:scaling>
          <c:orientation val="minMax"/>
        </c:scaling>
        <c:delete val="0"/>
        <c:axPos val="l"/>
        <c:majorGridlines/>
        <c:numFmt formatCode="#.##0" sourceLinked="1"/>
        <c:majorTickMark val="none"/>
        <c:minorTickMark val="none"/>
        <c:tickLblPos val="nextTo"/>
        <c:spPr>
          <a:ln w="9525">
            <a:noFill/>
          </a:ln>
        </c:spPr>
        <c:crossAx val="2833278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dirty="0" smtClean="0"/>
              <a:t>Importi Per Decreto</a:t>
            </a:r>
            <a:endParaRPr lang="it-IT" dirty="0"/>
          </a:p>
        </c:rich>
      </c:tx>
      <c:layout/>
      <c:overlay val="0"/>
    </c:title>
    <c:autoTitleDeleted val="0"/>
    <c:plotArea>
      <c:layout/>
      <c:barChart>
        <c:barDir val="col"/>
        <c:grouping val="clustered"/>
        <c:varyColors val="0"/>
        <c:ser>
          <c:idx val="0"/>
          <c:order val="0"/>
          <c:invertIfNegative val="0"/>
          <c:cat>
            <c:strRef>
              <c:f>Foglio1!$A$2:$A$16</c:f>
              <c:strCache>
                <c:ptCount val="15"/>
                <c:pt idx="0">
                  <c:v>2017-0008</c:v>
                </c:pt>
                <c:pt idx="1">
                  <c:v>2017-0009</c:v>
                </c:pt>
                <c:pt idx="2">
                  <c:v>2017-0010</c:v>
                </c:pt>
                <c:pt idx="3">
                  <c:v>2017-0011</c:v>
                </c:pt>
                <c:pt idx="4">
                  <c:v>2017-0012</c:v>
                </c:pt>
                <c:pt idx="5">
                  <c:v>2017-0013</c:v>
                </c:pt>
                <c:pt idx="6">
                  <c:v>2017-0014</c:v>
                </c:pt>
                <c:pt idx="7">
                  <c:v>2017-0015</c:v>
                </c:pt>
                <c:pt idx="8">
                  <c:v>2017-0016</c:v>
                </c:pt>
                <c:pt idx="9">
                  <c:v>2017-0017</c:v>
                </c:pt>
                <c:pt idx="10">
                  <c:v>2017-0018</c:v>
                </c:pt>
                <c:pt idx="11">
                  <c:v>2017-0019</c:v>
                </c:pt>
                <c:pt idx="12">
                  <c:v>2017-0020</c:v>
                </c:pt>
                <c:pt idx="13">
                  <c:v>2017-0021</c:v>
                </c:pt>
                <c:pt idx="14">
                  <c:v>2017-0022</c:v>
                </c:pt>
              </c:strCache>
            </c:strRef>
          </c:cat>
          <c:val>
            <c:numRef>
              <c:f>Foglio1!$D$2:$D$16</c:f>
              <c:numCache>
                <c:formatCode>"€"\ #.##0,00;[Rosso]\-"€"\ #.##0,00</c:formatCode>
                <c:ptCount val="15"/>
                <c:pt idx="0">
                  <c:v>23620631.579999998</c:v>
                </c:pt>
                <c:pt idx="1">
                  <c:v>3139523.19</c:v>
                </c:pt>
                <c:pt idx="2">
                  <c:v>4492776.78</c:v>
                </c:pt>
                <c:pt idx="3">
                  <c:v>1483606.38</c:v>
                </c:pt>
                <c:pt idx="4">
                  <c:v>33411799.800000001</c:v>
                </c:pt>
                <c:pt idx="5">
                  <c:v>10029002.27</c:v>
                </c:pt>
                <c:pt idx="6">
                  <c:v>2329651.5</c:v>
                </c:pt>
                <c:pt idx="7">
                  <c:v>4015135.29</c:v>
                </c:pt>
                <c:pt idx="8">
                  <c:v>6050913.1399999997</c:v>
                </c:pt>
                <c:pt idx="9">
                  <c:v>3078633.5</c:v>
                </c:pt>
                <c:pt idx="10">
                  <c:v>3109845.76</c:v>
                </c:pt>
                <c:pt idx="11">
                  <c:v>4100555.29</c:v>
                </c:pt>
                <c:pt idx="12">
                  <c:v>15565698.859999999</c:v>
                </c:pt>
                <c:pt idx="13">
                  <c:v>5173117.1399999997</c:v>
                </c:pt>
                <c:pt idx="14">
                  <c:v>1072398.96</c:v>
                </c:pt>
              </c:numCache>
            </c:numRef>
          </c:val>
        </c:ser>
        <c:dLbls>
          <c:showLegendKey val="0"/>
          <c:showVal val="0"/>
          <c:showCatName val="0"/>
          <c:showSerName val="0"/>
          <c:showPercent val="0"/>
          <c:showBubbleSize val="0"/>
        </c:dLbls>
        <c:gapWidth val="75"/>
        <c:overlap val="-25"/>
        <c:axId val="283366144"/>
        <c:axId val="283367680"/>
      </c:barChart>
      <c:catAx>
        <c:axId val="283366144"/>
        <c:scaling>
          <c:orientation val="minMax"/>
        </c:scaling>
        <c:delete val="0"/>
        <c:axPos val="b"/>
        <c:majorTickMark val="none"/>
        <c:minorTickMark val="none"/>
        <c:tickLblPos val="nextTo"/>
        <c:crossAx val="283367680"/>
        <c:crosses val="autoZero"/>
        <c:auto val="1"/>
        <c:lblAlgn val="ctr"/>
        <c:lblOffset val="100"/>
        <c:noMultiLvlLbl val="0"/>
      </c:catAx>
      <c:valAx>
        <c:axId val="283367680"/>
        <c:scaling>
          <c:orientation val="minMax"/>
        </c:scaling>
        <c:delete val="0"/>
        <c:axPos val="l"/>
        <c:majorGridlines/>
        <c:numFmt formatCode="&quot;€&quot;\ #.##0,00;[Rosso]\-&quot;€&quot;\ #.##0,00" sourceLinked="1"/>
        <c:majorTickMark val="none"/>
        <c:minorTickMark val="none"/>
        <c:tickLblPos val="nextTo"/>
        <c:spPr>
          <a:ln w="9525">
            <a:noFill/>
          </a:ln>
        </c:spPr>
        <c:crossAx val="28336614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dirty="0" smtClean="0"/>
              <a:t>Beneficiari Per Decreto</a:t>
            </a:r>
            <a:endParaRPr lang="it-IT" dirty="0"/>
          </a:p>
        </c:rich>
      </c:tx>
      <c:layout/>
      <c:overlay val="0"/>
    </c:title>
    <c:autoTitleDeleted val="0"/>
    <c:plotArea>
      <c:layout/>
      <c:barChart>
        <c:barDir val="col"/>
        <c:grouping val="clustered"/>
        <c:varyColors val="0"/>
        <c:ser>
          <c:idx val="0"/>
          <c:order val="0"/>
          <c:invertIfNegative val="0"/>
          <c:cat>
            <c:strRef>
              <c:f>Foglio2!$A$2:$A$21</c:f>
              <c:strCache>
                <c:ptCount val="20"/>
                <c:pt idx="0">
                  <c:v>2013-0012</c:v>
                </c:pt>
                <c:pt idx="1">
                  <c:v>2013-0013</c:v>
                </c:pt>
                <c:pt idx="2">
                  <c:v>2012-0012</c:v>
                </c:pt>
                <c:pt idx="3">
                  <c:v>2016-0004</c:v>
                </c:pt>
                <c:pt idx="4">
                  <c:v>2016-0005</c:v>
                </c:pt>
                <c:pt idx="5">
                  <c:v>2016-0006</c:v>
                </c:pt>
                <c:pt idx="6">
                  <c:v>2016-0007</c:v>
                </c:pt>
                <c:pt idx="7">
                  <c:v>2016-0008</c:v>
                </c:pt>
                <c:pt idx="8">
                  <c:v>2016-0009</c:v>
                </c:pt>
                <c:pt idx="9">
                  <c:v>2014-0015</c:v>
                </c:pt>
                <c:pt idx="10">
                  <c:v>2016-0010</c:v>
                </c:pt>
                <c:pt idx="11">
                  <c:v>2014-0015</c:v>
                </c:pt>
                <c:pt idx="12">
                  <c:v>2015-0015</c:v>
                </c:pt>
                <c:pt idx="13">
                  <c:v>2015-0015</c:v>
                </c:pt>
                <c:pt idx="14">
                  <c:v>2016-0011</c:v>
                </c:pt>
                <c:pt idx="15">
                  <c:v>2016-0012</c:v>
                </c:pt>
                <c:pt idx="16">
                  <c:v>2016-0013</c:v>
                </c:pt>
                <c:pt idx="17">
                  <c:v>2017-0003</c:v>
                </c:pt>
                <c:pt idx="18">
                  <c:v>2017-0001</c:v>
                </c:pt>
                <c:pt idx="19">
                  <c:v>2017-0002</c:v>
                </c:pt>
              </c:strCache>
            </c:strRef>
          </c:cat>
          <c:val>
            <c:numRef>
              <c:f>Foglio2!$C$2:$C$21</c:f>
              <c:numCache>
                <c:formatCode>Standard</c:formatCode>
                <c:ptCount val="20"/>
                <c:pt idx="0">
                  <c:v>881</c:v>
                </c:pt>
                <c:pt idx="1">
                  <c:v>1</c:v>
                </c:pt>
                <c:pt idx="2">
                  <c:v>897</c:v>
                </c:pt>
                <c:pt idx="3" formatCode="#.##0">
                  <c:v>60721</c:v>
                </c:pt>
                <c:pt idx="4" formatCode="#.##0">
                  <c:v>3118</c:v>
                </c:pt>
                <c:pt idx="5" formatCode="#.##0">
                  <c:v>2780</c:v>
                </c:pt>
                <c:pt idx="6" formatCode="#.##0">
                  <c:v>64076</c:v>
                </c:pt>
                <c:pt idx="7" formatCode="#.##0">
                  <c:v>7714</c:v>
                </c:pt>
                <c:pt idx="8">
                  <c:v>998</c:v>
                </c:pt>
                <c:pt idx="9">
                  <c:v>64</c:v>
                </c:pt>
                <c:pt idx="10" formatCode="#.##0">
                  <c:v>2950</c:v>
                </c:pt>
                <c:pt idx="11">
                  <c:v>32</c:v>
                </c:pt>
                <c:pt idx="12">
                  <c:v>835</c:v>
                </c:pt>
                <c:pt idx="13" formatCode="#.##0">
                  <c:v>1670</c:v>
                </c:pt>
                <c:pt idx="14" formatCode="#.##0">
                  <c:v>14323</c:v>
                </c:pt>
                <c:pt idx="15" formatCode="#.##0">
                  <c:v>1312</c:v>
                </c:pt>
                <c:pt idx="16">
                  <c:v>3</c:v>
                </c:pt>
                <c:pt idx="17">
                  <c:v>42</c:v>
                </c:pt>
                <c:pt idx="18" formatCode="#.##0">
                  <c:v>54744</c:v>
                </c:pt>
                <c:pt idx="19" formatCode="#.##0">
                  <c:v>7348</c:v>
                </c:pt>
              </c:numCache>
            </c:numRef>
          </c:val>
        </c:ser>
        <c:dLbls>
          <c:showLegendKey val="0"/>
          <c:showVal val="0"/>
          <c:showCatName val="0"/>
          <c:showSerName val="0"/>
          <c:showPercent val="0"/>
          <c:showBubbleSize val="0"/>
        </c:dLbls>
        <c:gapWidth val="75"/>
        <c:overlap val="-25"/>
        <c:axId val="284091520"/>
        <c:axId val="284093056"/>
      </c:barChart>
      <c:catAx>
        <c:axId val="284091520"/>
        <c:scaling>
          <c:orientation val="minMax"/>
        </c:scaling>
        <c:delete val="0"/>
        <c:axPos val="b"/>
        <c:majorTickMark val="none"/>
        <c:minorTickMark val="none"/>
        <c:tickLblPos val="nextTo"/>
        <c:crossAx val="284093056"/>
        <c:crosses val="autoZero"/>
        <c:auto val="1"/>
        <c:lblAlgn val="ctr"/>
        <c:lblOffset val="100"/>
        <c:noMultiLvlLbl val="0"/>
      </c:catAx>
      <c:valAx>
        <c:axId val="284093056"/>
        <c:scaling>
          <c:orientation val="minMax"/>
        </c:scaling>
        <c:delete val="0"/>
        <c:axPos val="l"/>
        <c:majorGridlines/>
        <c:numFmt formatCode="Standard" sourceLinked="1"/>
        <c:majorTickMark val="none"/>
        <c:minorTickMark val="none"/>
        <c:tickLblPos val="nextTo"/>
        <c:spPr>
          <a:ln w="9525">
            <a:noFill/>
          </a:ln>
        </c:spPr>
        <c:crossAx val="28409152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dirty="0" smtClean="0"/>
              <a:t>Importi Per Decreto</a:t>
            </a:r>
            <a:endParaRPr lang="it-IT" dirty="0"/>
          </a:p>
        </c:rich>
      </c:tx>
      <c:layout/>
      <c:overlay val="0"/>
    </c:title>
    <c:autoTitleDeleted val="0"/>
    <c:plotArea>
      <c:layout/>
      <c:barChart>
        <c:barDir val="col"/>
        <c:grouping val="clustered"/>
        <c:varyColors val="0"/>
        <c:ser>
          <c:idx val="0"/>
          <c:order val="0"/>
          <c:spPr>
            <a:solidFill>
              <a:schemeClr val="accent6"/>
            </a:solidFill>
            <a:ln w="25400" cap="flat" cmpd="sng" algn="ctr">
              <a:solidFill>
                <a:schemeClr val="accent6">
                  <a:shade val="50000"/>
                </a:schemeClr>
              </a:solidFill>
              <a:prstDash val="solid"/>
            </a:ln>
            <a:effectLst/>
          </c:spPr>
          <c:invertIfNegative val="0"/>
          <c:cat>
            <c:strRef>
              <c:f>Foglio2!$A$2:$A$21</c:f>
              <c:strCache>
                <c:ptCount val="20"/>
                <c:pt idx="0">
                  <c:v>2013-0012</c:v>
                </c:pt>
                <c:pt idx="1">
                  <c:v>2013-0013</c:v>
                </c:pt>
                <c:pt idx="2">
                  <c:v>2012-0012</c:v>
                </c:pt>
                <c:pt idx="3">
                  <c:v>2016-0004</c:v>
                </c:pt>
                <c:pt idx="4">
                  <c:v>2016-0005</c:v>
                </c:pt>
                <c:pt idx="5">
                  <c:v>2016-0006</c:v>
                </c:pt>
                <c:pt idx="6">
                  <c:v>2016-0007</c:v>
                </c:pt>
                <c:pt idx="7">
                  <c:v>2016-0008</c:v>
                </c:pt>
                <c:pt idx="8">
                  <c:v>2016-0009</c:v>
                </c:pt>
                <c:pt idx="9">
                  <c:v>2014-0015</c:v>
                </c:pt>
                <c:pt idx="10">
                  <c:v>2016-0010</c:v>
                </c:pt>
                <c:pt idx="11">
                  <c:v>2014-0015</c:v>
                </c:pt>
                <c:pt idx="12">
                  <c:v>2015-0015</c:v>
                </c:pt>
                <c:pt idx="13">
                  <c:v>2015-0015</c:v>
                </c:pt>
                <c:pt idx="14">
                  <c:v>2016-0011</c:v>
                </c:pt>
                <c:pt idx="15">
                  <c:v>2016-0012</c:v>
                </c:pt>
                <c:pt idx="16">
                  <c:v>2016-0013</c:v>
                </c:pt>
                <c:pt idx="17">
                  <c:v>2017-0003</c:v>
                </c:pt>
                <c:pt idx="18">
                  <c:v>2017-0001</c:v>
                </c:pt>
                <c:pt idx="19">
                  <c:v>2017-0002</c:v>
                </c:pt>
              </c:strCache>
            </c:strRef>
          </c:cat>
          <c:val>
            <c:numRef>
              <c:f>Foglio2!$D$2:$D$21</c:f>
              <c:numCache>
                <c:formatCode>"€"\ #.##0,00;[Rosso]\-"€"\ #.##0,00</c:formatCode>
                <c:ptCount val="20"/>
                <c:pt idx="0">
                  <c:v>3303729.49</c:v>
                </c:pt>
                <c:pt idx="1">
                  <c:v>6919.7</c:v>
                </c:pt>
                <c:pt idx="2">
                  <c:v>1643006.51</c:v>
                </c:pt>
                <c:pt idx="3">
                  <c:v>42748194.990000002</c:v>
                </c:pt>
                <c:pt idx="4">
                  <c:v>7729411.4299999997</c:v>
                </c:pt>
                <c:pt idx="5">
                  <c:v>7268254.3399999999</c:v>
                </c:pt>
                <c:pt idx="6">
                  <c:v>36832364.810000002</c:v>
                </c:pt>
                <c:pt idx="7">
                  <c:v>8378915.7199999997</c:v>
                </c:pt>
                <c:pt idx="8">
                  <c:v>2402209.48</c:v>
                </c:pt>
                <c:pt idx="9">
                  <c:v>16412.419999999998</c:v>
                </c:pt>
                <c:pt idx="10">
                  <c:v>2519806.2000000002</c:v>
                </c:pt>
                <c:pt idx="11">
                  <c:v>8206.2099999999991</c:v>
                </c:pt>
                <c:pt idx="12">
                  <c:v>165980.39000000001</c:v>
                </c:pt>
                <c:pt idx="13">
                  <c:v>331960.78000000003</c:v>
                </c:pt>
                <c:pt idx="14">
                  <c:v>1895481.04</c:v>
                </c:pt>
                <c:pt idx="15">
                  <c:v>1885070.19</c:v>
                </c:pt>
                <c:pt idx="16">
                  <c:v>142757.32</c:v>
                </c:pt>
                <c:pt idx="17">
                  <c:v>402261.44</c:v>
                </c:pt>
                <c:pt idx="18">
                  <c:v>89963495.290000007</c:v>
                </c:pt>
                <c:pt idx="19">
                  <c:v>35397557.600000001</c:v>
                </c:pt>
              </c:numCache>
            </c:numRef>
          </c:val>
        </c:ser>
        <c:dLbls>
          <c:showLegendKey val="0"/>
          <c:showVal val="0"/>
          <c:showCatName val="0"/>
          <c:showSerName val="0"/>
          <c:showPercent val="0"/>
          <c:showBubbleSize val="0"/>
        </c:dLbls>
        <c:gapWidth val="75"/>
        <c:overlap val="-25"/>
        <c:axId val="284236032"/>
        <c:axId val="284241920"/>
      </c:barChart>
      <c:catAx>
        <c:axId val="284236032"/>
        <c:scaling>
          <c:orientation val="minMax"/>
        </c:scaling>
        <c:delete val="0"/>
        <c:axPos val="b"/>
        <c:majorTickMark val="none"/>
        <c:minorTickMark val="none"/>
        <c:tickLblPos val="nextTo"/>
        <c:crossAx val="284241920"/>
        <c:crosses val="autoZero"/>
        <c:auto val="1"/>
        <c:lblAlgn val="ctr"/>
        <c:lblOffset val="100"/>
        <c:noMultiLvlLbl val="0"/>
      </c:catAx>
      <c:valAx>
        <c:axId val="284241920"/>
        <c:scaling>
          <c:orientation val="minMax"/>
        </c:scaling>
        <c:delete val="0"/>
        <c:axPos val="l"/>
        <c:majorGridlines/>
        <c:numFmt formatCode="&quot;€&quot;\ #.##0,00;[Rosso]\-&quot;€&quot;\ #.##0,00" sourceLinked="1"/>
        <c:majorTickMark val="none"/>
        <c:minorTickMark val="none"/>
        <c:tickLblPos val="nextTo"/>
        <c:spPr>
          <a:ln w="9525">
            <a:noFill/>
          </a:ln>
        </c:spPr>
        <c:crossAx val="28423603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199" b="1" i="0" u="sng" strike="noStrike" baseline="0">
                <a:solidFill>
                  <a:schemeClr val="tx1"/>
                </a:solidFill>
                <a:latin typeface="Times New Roman"/>
                <a:ea typeface="Times New Roman"/>
                <a:cs typeface="Times New Roman"/>
              </a:defRPr>
            </a:pPr>
            <a:r>
              <a:rPr lang="it-IT"/>
              <a:t>OLAF (Organismo Europeo Lotta Antifrode)</a:t>
            </a:r>
          </a:p>
        </c:rich>
      </c:tx>
      <c:layout>
        <c:manualLayout>
          <c:xMode val="edge"/>
          <c:yMode val="edge"/>
          <c:x val="0.18895027624309399"/>
          <c:y val="1.9955654101995599E-2"/>
        </c:manualLayout>
      </c:layout>
      <c:overlay val="0"/>
      <c:spPr>
        <a:noFill/>
        <a:ln w="25390">
          <a:noFill/>
        </a:ln>
      </c:spPr>
    </c:title>
    <c:autoTitleDeleted val="0"/>
    <c:view3D>
      <c:rotX val="15"/>
      <c:hPercent val="55"/>
      <c:rotY val="20"/>
      <c:depthPercent val="50"/>
      <c:rAngAx val="1"/>
    </c:view3D>
    <c:floor>
      <c:thickness val="0"/>
      <c:spPr>
        <a:solidFill>
          <a:srgbClr val="C0C0C0"/>
        </a:solidFill>
        <a:ln w="3175">
          <a:solidFill>
            <a:schemeClr val="tx1"/>
          </a:solidFill>
          <a:prstDash val="solid"/>
        </a:ln>
      </c:spPr>
    </c:floor>
    <c:sideWall>
      <c:thickness val="0"/>
      <c:spPr>
        <a:solidFill>
          <a:srgbClr val="FFFFFF"/>
        </a:solidFill>
        <a:ln w="3175">
          <a:solidFill>
            <a:schemeClr val="tx1"/>
          </a:solidFill>
          <a:prstDash val="solid"/>
        </a:ln>
      </c:spPr>
    </c:sideWall>
    <c:backWall>
      <c:thickness val="0"/>
      <c:spPr>
        <a:solidFill>
          <a:srgbClr val="FFFFFF"/>
        </a:solidFill>
        <a:ln w="3175">
          <a:solidFill>
            <a:schemeClr val="tx1"/>
          </a:solidFill>
          <a:prstDash val="solid"/>
        </a:ln>
      </c:spPr>
    </c:backWall>
    <c:plotArea>
      <c:layout>
        <c:manualLayout>
          <c:layoutTarget val="inner"/>
          <c:xMode val="edge"/>
          <c:yMode val="edge"/>
          <c:x val="6.7403314917127102E-2"/>
          <c:y val="0.19290465631928999"/>
          <c:w val="0.674033149171271"/>
          <c:h val="0.67849223946784898"/>
        </c:manualLayout>
      </c:layout>
      <c:bar3DChart>
        <c:barDir val="col"/>
        <c:grouping val="clustered"/>
        <c:varyColors val="0"/>
        <c:ser>
          <c:idx val="0"/>
          <c:order val="0"/>
          <c:tx>
            <c:strRef>
              <c:f>Sheet1!$A$2</c:f>
              <c:strCache>
                <c:ptCount val="1"/>
                <c:pt idx="0">
                  <c:v>SEGNALAZIONI</c:v>
                </c:pt>
              </c:strCache>
            </c:strRef>
          </c:tx>
          <c:spPr>
            <a:solidFill>
              <a:srgbClr val="00FF00"/>
            </a:solidFill>
            <a:ln w="12695">
              <a:solidFill>
                <a:schemeClr val="tx1"/>
              </a:solidFill>
              <a:prstDash val="solid"/>
            </a:ln>
          </c:spPr>
          <c:invertIfNegative val="0"/>
          <c:dLbls>
            <c:spPr>
              <a:noFill/>
              <a:ln w="25390">
                <a:noFill/>
              </a:ln>
            </c:spPr>
            <c:txPr>
              <a:bodyPr/>
              <a:lstStyle/>
              <a:p>
                <a:pPr>
                  <a:defRPr sz="1799" b="1" i="0" u="none" strike="noStrike" baseline="0">
                    <a:solidFill>
                      <a:schemeClr val="tx1"/>
                    </a:solidFill>
                    <a:latin typeface="Arial"/>
                    <a:ea typeface="Arial"/>
                    <a:cs typeface="Arial"/>
                  </a:defRPr>
                </a:pPr>
                <a:endParaRPr lang="it-IT"/>
              </a:p>
            </c:txPr>
            <c:showLegendKey val="0"/>
            <c:showVal val="1"/>
            <c:showCatName val="0"/>
            <c:showSerName val="0"/>
            <c:showPercent val="0"/>
            <c:showBubbleSize val="0"/>
            <c:showLeaderLines val="0"/>
          </c:dLbls>
          <c:cat>
            <c:numRef>
              <c:f>Sheet1!$B$1:$F$1</c:f>
              <c:numCache>
                <c:formatCode>Standard</c:formatCode>
                <c:ptCount val="5"/>
                <c:pt idx="0">
                  <c:v>2014</c:v>
                </c:pt>
                <c:pt idx="1">
                  <c:v>2015</c:v>
                </c:pt>
                <c:pt idx="2">
                  <c:v>2016</c:v>
                </c:pt>
                <c:pt idx="3">
                  <c:v>2017</c:v>
                </c:pt>
                <c:pt idx="4">
                  <c:v>2018</c:v>
                </c:pt>
              </c:numCache>
            </c:numRef>
          </c:cat>
          <c:val>
            <c:numRef>
              <c:f>Sheet1!$B$2:$F$2</c:f>
              <c:numCache>
                <c:formatCode>Standard</c:formatCode>
                <c:ptCount val="5"/>
                <c:pt idx="0">
                  <c:v>18</c:v>
                </c:pt>
                <c:pt idx="1">
                  <c:v>27</c:v>
                </c:pt>
                <c:pt idx="2">
                  <c:v>177</c:v>
                </c:pt>
                <c:pt idx="3">
                  <c:v>200</c:v>
                </c:pt>
                <c:pt idx="4">
                  <c:v>238</c:v>
                </c:pt>
              </c:numCache>
            </c:numRef>
          </c:val>
        </c:ser>
        <c:dLbls>
          <c:showLegendKey val="0"/>
          <c:showVal val="0"/>
          <c:showCatName val="0"/>
          <c:showSerName val="0"/>
          <c:showPercent val="0"/>
          <c:showBubbleSize val="0"/>
        </c:dLbls>
        <c:gapWidth val="110"/>
        <c:gapDepth val="20"/>
        <c:shape val="box"/>
        <c:axId val="293752832"/>
        <c:axId val="295607680"/>
        <c:axId val="0"/>
      </c:bar3DChart>
      <c:catAx>
        <c:axId val="293752832"/>
        <c:scaling>
          <c:orientation val="minMax"/>
        </c:scaling>
        <c:delete val="0"/>
        <c:axPos val="b"/>
        <c:numFmt formatCode="Standard" sourceLinked="1"/>
        <c:majorTickMark val="out"/>
        <c:minorTickMark val="none"/>
        <c:tickLblPos val="low"/>
        <c:spPr>
          <a:ln w="3174">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it-IT"/>
          </a:p>
        </c:txPr>
        <c:crossAx val="295607680"/>
        <c:crosses val="autoZero"/>
        <c:auto val="1"/>
        <c:lblAlgn val="ctr"/>
        <c:lblOffset val="100"/>
        <c:tickLblSkip val="1"/>
        <c:tickMarkSkip val="1"/>
        <c:noMultiLvlLbl val="0"/>
      </c:catAx>
      <c:valAx>
        <c:axId val="295607680"/>
        <c:scaling>
          <c:orientation val="minMax"/>
        </c:scaling>
        <c:delete val="0"/>
        <c:axPos val="l"/>
        <c:majorGridlines>
          <c:spPr>
            <a:ln w="3174">
              <a:solidFill>
                <a:schemeClr val="tx1"/>
              </a:solidFill>
              <a:prstDash val="solid"/>
            </a:ln>
          </c:spPr>
        </c:majorGridlines>
        <c:numFmt formatCode="Standard" sourceLinked="1"/>
        <c:majorTickMark val="out"/>
        <c:minorTickMark val="none"/>
        <c:tickLblPos val="nextTo"/>
        <c:spPr>
          <a:ln w="3174">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it-IT"/>
          </a:p>
        </c:txPr>
        <c:crossAx val="293752832"/>
        <c:crosses val="autoZero"/>
        <c:crossBetween val="between"/>
      </c:valAx>
      <c:spPr>
        <a:noFill/>
        <a:ln w="25390">
          <a:noFill/>
        </a:ln>
      </c:spPr>
    </c:plotArea>
    <c:legend>
      <c:legendPos val="r"/>
      <c:layout>
        <c:manualLayout>
          <c:xMode val="edge"/>
          <c:yMode val="edge"/>
          <c:x val="0.75359116022099504"/>
          <c:y val="0.53658536585365801"/>
          <c:w val="0.24198895027624301"/>
          <c:h val="7.5388026607538794E-2"/>
        </c:manualLayout>
      </c:layout>
      <c:overlay val="0"/>
      <c:spPr>
        <a:noFill/>
        <a:ln w="3174">
          <a:solidFill>
            <a:schemeClr val="tx1"/>
          </a:solidFill>
          <a:prstDash val="solid"/>
        </a:ln>
      </c:spPr>
      <c:txPr>
        <a:bodyPr/>
        <a:lstStyle/>
        <a:p>
          <a:pPr>
            <a:defRPr sz="1654" b="1" i="0" u="none" strike="noStrike" baseline="0">
              <a:solidFill>
                <a:schemeClr val="tx1"/>
              </a:solidFill>
              <a:latin typeface="Times New Roman"/>
              <a:ea typeface="Times New Roman"/>
              <a:cs typeface="Times New Roman"/>
            </a:defRPr>
          </a:pPr>
          <a:endParaRPr lang="it-IT"/>
        </a:p>
      </c:txPr>
    </c:legend>
    <c:plotVisOnly val="1"/>
    <c:dispBlanksAs val="gap"/>
    <c:showDLblsOverMax val="0"/>
  </c:chart>
  <c:spPr>
    <a:noFill/>
    <a:ln>
      <a:noFill/>
    </a:ln>
  </c:spPr>
  <c:txPr>
    <a:bodyPr/>
    <a:lstStyle/>
    <a:p>
      <a:pPr>
        <a:defRPr sz="1799" b="1" i="0" u="none" strike="noStrike" baseline="0">
          <a:solidFill>
            <a:schemeClr val="tx1"/>
          </a:solidFill>
          <a:latin typeface="Arial"/>
          <a:ea typeface="Arial"/>
          <a:cs typeface="Arial"/>
        </a:defRPr>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36" b="1" i="0" u="sng" strike="noStrike" baseline="0">
                <a:solidFill>
                  <a:schemeClr val="tx1"/>
                </a:solidFill>
                <a:latin typeface="Times New Roman"/>
                <a:ea typeface="Times New Roman"/>
                <a:cs typeface="Times New Roman"/>
              </a:defRPr>
            </a:pPr>
            <a:r>
              <a:rPr lang="it-IT" sz="1006" b="1" i="0" u="none" strike="noStrike" baseline="0">
                <a:solidFill>
                  <a:srgbClr val="000000"/>
                </a:solidFill>
                <a:latin typeface="Times New Roman"/>
                <a:cs typeface="Times New Roman"/>
              </a:rPr>
              <a:t>EVOLUZIONE REGISTRO DEBITORI (MLN DI €</a:t>
            </a:r>
            <a:r>
              <a:rPr lang="it-IT" sz="805" b="1" i="0" u="none" strike="noStrike" baseline="0">
                <a:solidFill>
                  <a:srgbClr val="000000"/>
                </a:solidFill>
                <a:latin typeface="Arial"/>
                <a:cs typeface="Arial"/>
              </a:rPr>
              <a:t>)</a:t>
            </a:r>
          </a:p>
        </c:rich>
      </c:tx>
      <c:layout>
        <c:manualLayout>
          <c:xMode val="edge"/>
          <c:yMode val="edge"/>
          <c:x val="0.34509371554575502"/>
          <c:y val="0"/>
        </c:manualLayout>
      </c:layout>
      <c:overlay val="0"/>
      <c:spPr>
        <a:noFill/>
        <a:ln w="25548">
          <a:noFill/>
        </a:ln>
      </c:spPr>
    </c:title>
    <c:autoTitleDeleted val="0"/>
    <c:plotArea>
      <c:layout>
        <c:manualLayout>
          <c:layoutTarget val="inner"/>
          <c:xMode val="edge"/>
          <c:yMode val="edge"/>
          <c:x val="0.12789415656008801"/>
          <c:y val="0.14317180616740099"/>
          <c:w val="0.52370452039691295"/>
          <c:h val="0.59471365638766505"/>
        </c:manualLayout>
      </c:layout>
      <c:barChart>
        <c:barDir val="col"/>
        <c:grouping val="clustered"/>
        <c:varyColors val="1"/>
        <c:ser>
          <c:idx val="0"/>
          <c:order val="0"/>
          <c:tx>
            <c:strRef>
              <c:f>Sheet1!$A$2</c:f>
              <c:strCache>
                <c:ptCount val="1"/>
                <c:pt idx="0">
                  <c:v>REGISTRO DEBITORI (IN MLN DI €)</c:v>
                </c:pt>
              </c:strCache>
            </c:strRef>
          </c:tx>
          <c:spPr>
            <a:solidFill>
              <a:srgbClr val="00FF00"/>
            </a:solidFill>
            <a:ln w="12774">
              <a:solidFill>
                <a:schemeClr val="tx1"/>
              </a:solidFill>
              <a:prstDash val="solid"/>
            </a:ln>
          </c:spPr>
          <c:invertIfNegative val="0"/>
          <c:dPt>
            <c:idx val="0"/>
            <c:invertIfNegative val="0"/>
            <c:bubble3D val="0"/>
            <c:spPr>
              <a:solidFill>
                <a:srgbClr val="00FFFF"/>
              </a:solidFill>
              <a:ln w="12774">
                <a:solidFill>
                  <a:schemeClr val="tx1"/>
                </a:solidFill>
                <a:prstDash val="solid"/>
              </a:ln>
            </c:spPr>
          </c:dPt>
          <c:dPt>
            <c:idx val="1"/>
            <c:invertIfNegative val="0"/>
            <c:bubble3D val="0"/>
            <c:spPr>
              <a:solidFill>
                <a:schemeClr val="hlink"/>
              </a:solidFill>
              <a:ln w="12774">
                <a:solidFill>
                  <a:schemeClr val="tx1"/>
                </a:solidFill>
                <a:prstDash val="solid"/>
              </a:ln>
            </c:spPr>
          </c:dPt>
          <c:dPt>
            <c:idx val="2"/>
            <c:invertIfNegative val="0"/>
            <c:bubble3D val="0"/>
            <c:spPr>
              <a:solidFill>
                <a:schemeClr val="accent1"/>
              </a:solidFill>
              <a:ln w="12774">
                <a:solidFill>
                  <a:schemeClr val="tx1"/>
                </a:solidFill>
                <a:prstDash val="solid"/>
              </a:ln>
            </c:spPr>
          </c:dPt>
          <c:dPt>
            <c:idx val="3"/>
            <c:invertIfNegative val="0"/>
            <c:bubble3D val="0"/>
            <c:spPr>
              <a:solidFill>
                <a:srgbClr val="333399"/>
              </a:solidFill>
              <a:ln w="12774">
                <a:solidFill>
                  <a:schemeClr val="tx1"/>
                </a:solidFill>
                <a:prstDash val="solid"/>
              </a:ln>
            </c:spPr>
          </c:dPt>
          <c:dLbls>
            <c:spPr>
              <a:noFill/>
              <a:ln w="25548">
                <a:noFill/>
              </a:ln>
            </c:spPr>
            <c:txPr>
              <a:bodyPr/>
              <a:lstStyle/>
              <a:p>
                <a:pPr>
                  <a:defRPr sz="2188" b="1" i="0" u="none" strike="noStrike" baseline="0">
                    <a:solidFill>
                      <a:schemeClr val="tx1"/>
                    </a:solidFill>
                    <a:latin typeface="Arial"/>
                    <a:ea typeface="Arial"/>
                    <a:cs typeface="Arial"/>
                  </a:defRPr>
                </a:pPr>
                <a:endParaRPr lang="it-IT"/>
              </a:p>
            </c:txPr>
            <c:showLegendKey val="0"/>
            <c:showVal val="1"/>
            <c:showCatName val="0"/>
            <c:showSerName val="0"/>
            <c:showPercent val="0"/>
            <c:showBubbleSize val="0"/>
            <c:showLeaderLines val="0"/>
          </c:dLbls>
          <c:cat>
            <c:numRef>
              <c:f>Sheet1!$B$1:$F$1</c:f>
              <c:numCache>
                <c:formatCode>Standard</c:formatCode>
                <c:ptCount val="5"/>
                <c:pt idx="0">
                  <c:v>2013</c:v>
                </c:pt>
                <c:pt idx="1">
                  <c:v>2014</c:v>
                </c:pt>
                <c:pt idx="2">
                  <c:v>2015</c:v>
                </c:pt>
                <c:pt idx="3">
                  <c:v>2016</c:v>
                </c:pt>
                <c:pt idx="4">
                  <c:v>2017</c:v>
                </c:pt>
              </c:numCache>
            </c:numRef>
          </c:cat>
          <c:val>
            <c:numRef>
              <c:f>Sheet1!$B$2:$F$2</c:f>
              <c:numCache>
                <c:formatCode>Standard</c:formatCode>
                <c:ptCount val="5"/>
                <c:pt idx="0">
                  <c:v>7</c:v>
                </c:pt>
                <c:pt idx="1">
                  <c:v>13</c:v>
                </c:pt>
                <c:pt idx="2">
                  <c:v>26</c:v>
                </c:pt>
                <c:pt idx="3">
                  <c:v>45</c:v>
                </c:pt>
                <c:pt idx="4">
                  <c:v>60</c:v>
                </c:pt>
              </c:numCache>
            </c:numRef>
          </c:val>
        </c:ser>
        <c:dLbls>
          <c:showLegendKey val="0"/>
          <c:showVal val="0"/>
          <c:showCatName val="0"/>
          <c:showSerName val="0"/>
          <c:showPercent val="0"/>
          <c:showBubbleSize val="0"/>
        </c:dLbls>
        <c:gapWidth val="100"/>
        <c:axId val="296760448"/>
        <c:axId val="296762368"/>
      </c:barChart>
      <c:catAx>
        <c:axId val="296760448"/>
        <c:scaling>
          <c:orientation val="minMax"/>
        </c:scaling>
        <c:delete val="0"/>
        <c:axPos val="b"/>
        <c:title>
          <c:tx>
            <c:rich>
              <a:bodyPr/>
              <a:lstStyle/>
              <a:p>
                <a:pPr>
                  <a:defRPr sz="1760" b="1" i="0" u="none" strike="noStrike" baseline="0">
                    <a:solidFill>
                      <a:schemeClr val="tx1"/>
                    </a:solidFill>
                    <a:latin typeface="Times New Roman"/>
                    <a:ea typeface="Times New Roman"/>
                    <a:cs typeface="Times New Roman"/>
                  </a:defRPr>
                </a:pPr>
                <a:r>
                  <a:rPr lang="it-IT"/>
                  <a:t>ANNI</a:t>
                </a:r>
              </a:p>
            </c:rich>
          </c:tx>
          <c:layout>
            <c:manualLayout>
              <c:xMode val="edge"/>
              <c:yMode val="edge"/>
              <c:x val="0.35281146637265698"/>
              <c:y val="0.88766519823788603"/>
            </c:manualLayout>
          </c:layout>
          <c:overlay val="0"/>
          <c:spPr>
            <a:noFill/>
            <a:ln w="25548">
              <a:noFill/>
            </a:ln>
          </c:spPr>
        </c:title>
        <c:numFmt formatCode="Standard" sourceLinked="1"/>
        <c:majorTickMark val="out"/>
        <c:minorTickMark val="none"/>
        <c:tickLblPos val="nextTo"/>
        <c:spPr>
          <a:ln w="3193">
            <a:solidFill>
              <a:schemeClr val="tx1"/>
            </a:solidFill>
            <a:prstDash val="solid"/>
          </a:ln>
        </c:spPr>
        <c:txPr>
          <a:bodyPr rot="0" vert="horz"/>
          <a:lstStyle/>
          <a:p>
            <a:pPr>
              <a:defRPr sz="2188" b="1" i="0" u="none" strike="noStrike" baseline="0">
                <a:solidFill>
                  <a:schemeClr val="tx1"/>
                </a:solidFill>
                <a:latin typeface="Arial"/>
                <a:ea typeface="Arial"/>
                <a:cs typeface="Arial"/>
              </a:defRPr>
            </a:pPr>
            <a:endParaRPr lang="it-IT"/>
          </a:p>
        </c:txPr>
        <c:crossAx val="296762368"/>
        <c:crosses val="autoZero"/>
        <c:auto val="1"/>
        <c:lblAlgn val="ctr"/>
        <c:lblOffset val="100"/>
        <c:tickLblSkip val="1"/>
        <c:tickMarkSkip val="1"/>
        <c:noMultiLvlLbl val="0"/>
      </c:catAx>
      <c:valAx>
        <c:axId val="296762368"/>
        <c:scaling>
          <c:orientation val="minMax"/>
        </c:scaling>
        <c:delete val="0"/>
        <c:axPos val="l"/>
        <c:title>
          <c:tx>
            <c:rich>
              <a:bodyPr/>
              <a:lstStyle/>
              <a:p>
                <a:pPr>
                  <a:defRPr sz="1760" b="1" i="0" u="none" strike="noStrike" baseline="0">
                    <a:solidFill>
                      <a:schemeClr val="tx1"/>
                    </a:solidFill>
                    <a:latin typeface="Times New Roman"/>
                    <a:ea typeface="Times New Roman"/>
                    <a:cs typeface="Times New Roman"/>
                  </a:defRPr>
                </a:pPr>
                <a:r>
                  <a:rPr lang="it-IT"/>
                  <a:t>MLN €</a:t>
                </a:r>
              </a:p>
            </c:rich>
          </c:tx>
          <c:layout>
            <c:manualLayout>
              <c:xMode val="edge"/>
              <c:yMode val="edge"/>
              <c:x val="1.9845644983461998E-2"/>
              <c:y val="0.35242290748898703"/>
            </c:manualLayout>
          </c:layout>
          <c:overlay val="0"/>
          <c:spPr>
            <a:noFill/>
            <a:ln w="25548">
              <a:noFill/>
            </a:ln>
          </c:spPr>
        </c:title>
        <c:numFmt formatCode="Standard" sourceLinked="1"/>
        <c:majorTickMark val="out"/>
        <c:minorTickMark val="none"/>
        <c:tickLblPos val="nextTo"/>
        <c:spPr>
          <a:ln w="3193">
            <a:solidFill>
              <a:schemeClr val="tx1"/>
            </a:solidFill>
            <a:prstDash val="solid"/>
          </a:ln>
        </c:spPr>
        <c:txPr>
          <a:bodyPr rot="0" vert="horz"/>
          <a:lstStyle/>
          <a:p>
            <a:pPr>
              <a:defRPr sz="2188" b="1" i="0" u="none" strike="noStrike" baseline="0">
                <a:solidFill>
                  <a:schemeClr val="tx1"/>
                </a:solidFill>
                <a:latin typeface="Arial"/>
                <a:ea typeface="Arial"/>
                <a:cs typeface="Arial"/>
              </a:defRPr>
            </a:pPr>
            <a:endParaRPr lang="it-IT"/>
          </a:p>
        </c:txPr>
        <c:crossAx val="296760448"/>
        <c:crosses val="autoZero"/>
        <c:crossBetween val="between"/>
      </c:valAx>
      <c:spPr>
        <a:noFill/>
        <a:ln w="25548">
          <a:noFill/>
        </a:ln>
      </c:spPr>
    </c:plotArea>
    <c:legend>
      <c:legendPos val="r"/>
      <c:layout>
        <c:manualLayout>
          <c:xMode val="edge"/>
          <c:yMode val="edge"/>
          <c:x val="0.66152149944873195"/>
          <c:y val="0.40308370044052899"/>
          <c:w val="0.32524807056229299"/>
          <c:h val="0.16960352422907499"/>
        </c:manualLayout>
      </c:layout>
      <c:overlay val="0"/>
      <c:spPr>
        <a:noFill/>
        <a:ln w="3193">
          <a:solidFill>
            <a:schemeClr val="tx1"/>
          </a:solidFill>
          <a:prstDash val="solid"/>
        </a:ln>
      </c:spPr>
      <c:txPr>
        <a:bodyPr/>
        <a:lstStyle/>
        <a:p>
          <a:pPr>
            <a:defRPr sz="1619" b="1" i="0" u="none" strike="noStrike" baseline="0">
              <a:solidFill>
                <a:schemeClr val="tx1"/>
              </a:solidFill>
              <a:latin typeface="Arial"/>
              <a:ea typeface="Arial"/>
              <a:cs typeface="Arial"/>
            </a:defRPr>
          </a:pPr>
          <a:endParaRPr lang="it-IT"/>
        </a:p>
      </c:txPr>
    </c:legend>
    <c:plotVisOnly val="1"/>
    <c:dispBlanksAs val="gap"/>
    <c:showDLblsOverMax val="0"/>
  </c:chart>
  <c:spPr>
    <a:noFill/>
    <a:ln>
      <a:noFill/>
    </a:ln>
  </c:spPr>
  <c:txPr>
    <a:bodyPr/>
    <a:lstStyle/>
    <a:p>
      <a:pPr>
        <a:defRPr sz="1986" b="1" i="0" u="none" strike="noStrike" baseline="0">
          <a:solidFill>
            <a:schemeClr val="tx1"/>
          </a:solidFill>
          <a:latin typeface="Arial"/>
          <a:ea typeface="Arial"/>
          <a:cs typeface="Arial"/>
        </a:defRPr>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Sheet1!$A$2</c:f>
              <c:strCache>
                <c:ptCount val="1"/>
                <c:pt idx="0">
                  <c:v>TIPOLOGIE DI DEBITO</c:v>
                </c:pt>
              </c:strCache>
            </c:strRef>
          </c:tx>
          <c:spPr>
            <a:solidFill>
              <a:srgbClr val="00FF00"/>
            </a:solidFill>
            <a:ln w="12765">
              <a:solidFill>
                <a:schemeClr val="tx1"/>
              </a:solidFill>
              <a:prstDash val="solid"/>
            </a:ln>
          </c:spPr>
          <c:dPt>
            <c:idx val="0"/>
            <c:bubble3D val="0"/>
            <c:spPr>
              <a:solidFill>
                <a:srgbClr val="FF0000"/>
              </a:solidFill>
              <a:ln w="12765">
                <a:solidFill>
                  <a:schemeClr val="tx1"/>
                </a:solidFill>
                <a:prstDash val="solid"/>
              </a:ln>
            </c:spPr>
          </c:dPt>
          <c:dPt>
            <c:idx val="1"/>
            <c:bubble3D val="0"/>
            <c:spPr>
              <a:solidFill>
                <a:srgbClr val="00FFFF"/>
              </a:solidFill>
              <a:ln w="12765">
                <a:solidFill>
                  <a:schemeClr val="tx1"/>
                </a:solidFill>
                <a:prstDash val="solid"/>
              </a:ln>
            </c:spPr>
          </c:dPt>
          <c:dPt>
            <c:idx val="2"/>
            <c:bubble3D val="0"/>
            <c:spPr>
              <a:solidFill>
                <a:srgbClr val="FFFF00"/>
              </a:solidFill>
              <a:ln w="12765">
                <a:solidFill>
                  <a:schemeClr val="tx1"/>
                </a:solidFill>
                <a:prstDash val="solid"/>
              </a:ln>
            </c:spPr>
          </c:dPt>
          <c:dPt>
            <c:idx val="3"/>
            <c:bubble3D val="0"/>
          </c:dPt>
          <c:dLbls>
            <c:showLegendKey val="0"/>
            <c:showVal val="0"/>
            <c:showCatName val="0"/>
            <c:showSerName val="0"/>
            <c:showPercent val="1"/>
            <c:showBubbleSize val="0"/>
            <c:showLeaderLines val="1"/>
          </c:dLbls>
          <c:cat>
            <c:strRef>
              <c:f>Sheet1!$B$1:$E$1</c:f>
              <c:strCache>
                <c:ptCount val="4"/>
                <c:pt idx="0">
                  <c:v>IRREGOLARITA'</c:v>
                </c:pt>
                <c:pt idx="1">
                  <c:v>ERRORI AMM.VI</c:v>
                </c:pt>
                <c:pt idx="2">
                  <c:v>ALTRI CREDITI</c:v>
                </c:pt>
                <c:pt idx="3">
                  <c:v>SANZIONI PLURIENNALI</c:v>
                </c:pt>
              </c:strCache>
            </c:strRef>
          </c:cat>
          <c:val>
            <c:numRef>
              <c:f>Sheet1!$B$2:$E$2</c:f>
              <c:numCache>
                <c:formatCode>Standard</c:formatCode>
                <c:ptCount val="4"/>
                <c:pt idx="0">
                  <c:v>31.5</c:v>
                </c:pt>
                <c:pt idx="1">
                  <c:v>1</c:v>
                </c:pt>
                <c:pt idx="2">
                  <c:v>11</c:v>
                </c:pt>
                <c:pt idx="3">
                  <c:v>1.5</c:v>
                </c:pt>
              </c:numCache>
            </c:numRef>
          </c:val>
        </c:ser>
        <c:dLbls>
          <c:showLegendKey val="0"/>
          <c:showVal val="0"/>
          <c:showCatName val="0"/>
          <c:showSerName val="0"/>
          <c:showPercent val="1"/>
          <c:showBubbleSize val="0"/>
          <c:showLeaderLines val="1"/>
        </c:dLbls>
        <c:firstSliceAng val="20"/>
      </c:pieChart>
      <c:spPr>
        <a:noFill/>
        <a:ln w="25530">
          <a:noFill/>
        </a:ln>
      </c:spPr>
    </c:plotArea>
    <c:legend>
      <c:legendPos val="r"/>
      <c:layout/>
      <c:overlay val="0"/>
    </c:legend>
    <c:plotVisOnly val="1"/>
    <c:dispBlanksAs val="zero"/>
    <c:showDLblsOverMax val="0"/>
  </c:chart>
  <c:spPr>
    <a:noFill/>
    <a:ln>
      <a:noFill/>
    </a:ln>
  </c:spPr>
  <c:txPr>
    <a:bodyPr/>
    <a:lstStyle/>
    <a:p>
      <a:pPr>
        <a:defRPr sz="1859" b="1" i="0" u="none" strike="noStrike" baseline="0">
          <a:solidFill>
            <a:schemeClr val="tx1"/>
          </a:solidFill>
          <a:latin typeface="Arial"/>
          <a:ea typeface="Arial"/>
          <a:cs typeface="Arial"/>
        </a:defRPr>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E818F-D478-40DE-A22B-C0732ADBDECD}"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it-IT"/>
        </a:p>
      </dgm:t>
    </dgm:pt>
    <dgm:pt modelId="{0753A8FC-C2D2-4FB1-971F-377865B059FB}">
      <dgm:prSet/>
      <dgm:spPr/>
      <dgm:t>
        <a:bodyPr/>
        <a:lstStyle/>
        <a:p>
          <a:pPr rtl="0"/>
          <a:r>
            <a:rPr lang="it-IT" baseline="0" smtClean="0"/>
            <a:t>A partire dal Piano 2017, nell’ottica di un continuo miglioramento del Piano, condividendo un suggerimento dell’OIV, sono state previste </a:t>
          </a:r>
          <a:r>
            <a:rPr lang="it-IT" b="1" baseline="0" smtClean="0"/>
            <a:t>rielaborazioni dei contenuti del Piano e della Relazione sulle Performance</a:t>
          </a:r>
          <a:r>
            <a:rPr lang="it-IT" baseline="0" smtClean="0"/>
            <a:t>, presentate sotto forma di allegati, da un punto di vista grafico ed espositivo, che permettono di adottare modalità e tecniche di rappresentazione dei </a:t>
          </a:r>
          <a:r>
            <a:rPr lang="it-IT" b="1" baseline="0" smtClean="0"/>
            <a:t>dati specializzati per tipologie di portatori di interessi</a:t>
          </a:r>
          <a:r>
            <a:rPr lang="it-IT" baseline="0" smtClean="0"/>
            <a:t> (cittadini e associazioni, imprese, enti locali, Istituzioni di carattere nazionale ed europeo quali AGID, Garante Privacy, MIPAAF, Commissione Europea, Forze dell’Ordine, Corte dei conti, etc). </a:t>
          </a:r>
          <a:endParaRPr lang="it-IT"/>
        </a:p>
      </dgm:t>
    </dgm:pt>
    <dgm:pt modelId="{B2A10543-3126-4810-876F-EE14BEFF86B7}" type="parTrans" cxnId="{0961CDF7-BFC5-444C-95DA-F43585B237C8}">
      <dgm:prSet/>
      <dgm:spPr/>
      <dgm:t>
        <a:bodyPr/>
        <a:lstStyle/>
        <a:p>
          <a:endParaRPr lang="it-IT"/>
        </a:p>
      </dgm:t>
    </dgm:pt>
    <dgm:pt modelId="{C3CBA439-131D-4CC5-8BD6-7D096CA44060}" type="sibTrans" cxnId="{0961CDF7-BFC5-444C-95DA-F43585B237C8}">
      <dgm:prSet/>
      <dgm:spPr/>
      <dgm:t>
        <a:bodyPr/>
        <a:lstStyle/>
        <a:p>
          <a:endParaRPr lang="it-IT"/>
        </a:p>
      </dgm:t>
    </dgm:pt>
    <dgm:pt modelId="{B8269F85-7228-48EF-A1BF-CFECED7A8CDF}" type="pres">
      <dgm:prSet presAssocID="{90AE818F-D478-40DE-A22B-C0732ADBDECD}" presName="linear" presStyleCnt="0">
        <dgm:presLayoutVars>
          <dgm:animLvl val="lvl"/>
          <dgm:resizeHandles val="exact"/>
        </dgm:presLayoutVars>
      </dgm:prSet>
      <dgm:spPr/>
      <dgm:t>
        <a:bodyPr/>
        <a:lstStyle/>
        <a:p>
          <a:endParaRPr lang="it-IT"/>
        </a:p>
      </dgm:t>
    </dgm:pt>
    <dgm:pt modelId="{38C62580-E7E4-469D-808E-089205FAE219}" type="pres">
      <dgm:prSet presAssocID="{0753A8FC-C2D2-4FB1-971F-377865B059FB}" presName="parentText" presStyleLbl="node1" presStyleIdx="0" presStyleCnt="1">
        <dgm:presLayoutVars>
          <dgm:chMax val="0"/>
          <dgm:bulletEnabled val="1"/>
        </dgm:presLayoutVars>
      </dgm:prSet>
      <dgm:spPr/>
      <dgm:t>
        <a:bodyPr/>
        <a:lstStyle/>
        <a:p>
          <a:endParaRPr lang="it-IT"/>
        </a:p>
      </dgm:t>
    </dgm:pt>
  </dgm:ptLst>
  <dgm:cxnLst>
    <dgm:cxn modelId="{A1A3EAC4-B7D0-4163-AB4C-088D0EF1442F}" type="presOf" srcId="{90AE818F-D478-40DE-A22B-C0732ADBDECD}" destId="{B8269F85-7228-48EF-A1BF-CFECED7A8CDF}" srcOrd="0" destOrd="0" presId="urn:microsoft.com/office/officeart/2005/8/layout/vList2"/>
    <dgm:cxn modelId="{0961CDF7-BFC5-444C-95DA-F43585B237C8}" srcId="{90AE818F-D478-40DE-A22B-C0732ADBDECD}" destId="{0753A8FC-C2D2-4FB1-971F-377865B059FB}" srcOrd="0" destOrd="0" parTransId="{B2A10543-3126-4810-876F-EE14BEFF86B7}" sibTransId="{C3CBA439-131D-4CC5-8BD6-7D096CA44060}"/>
    <dgm:cxn modelId="{AB6BD5C4-9CE0-4F63-ADF3-C84E85D1DCCD}" type="presOf" srcId="{0753A8FC-C2D2-4FB1-971F-377865B059FB}" destId="{38C62580-E7E4-469D-808E-089205FAE219}" srcOrd="0" destOrd="0" presId="urn:microsoft.com/office/officeart/2005/8/layout/vList2"/>
    <dgm:cxn modelId="{8B7CB483-F94A-4CB7-BA88-01A3122307E7}" type="presParOf" srcId="{B8269F85-7228-48EF-A1BF-CFECED7A8CDF}" destId="{38C62580-E7E4-469D-808E-089205FAE21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257249-498D-4572-BD82-6C20CF928E4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B7EA042F-2457-4ED9-A1B7-0ED3E33A1E8C}">
      <dgm:prSet phldrT="[Testo]"/>
      <dgm:spPr/>
      <dgm:t>
        <a:bodyPr/>
        <a:lstStyle/>
        <a:p>
          <a:r>
            <a:rPr lang="it-IT" dirty="0" smtClean="0"/>
            <a:t>D</a:t>
          </a:r>
          <a:endParaRPr lang="it-IT" dirty="0"/>
        </a:p>
      </dgm:t>
    </dgm:pt>
    <dgm:pt modelId="{46520A76-46DC-40D1-A4ED-45110405D1E0}" type="parTrans" cxnId="{3E4CE566-8A60-4F49-BA16-126F92E47B49}">
      <dgm:prSet/>
      <dgm:spPr/>
      <dgm:t>
        <a:bodyPr/>
        <a:lstStyle/>
        <a:p>
          <a:endParaRPr lang="it-IT"/>
        </a:p>
      </dgm:t>
    </dgm:pt>
    <dgm:pt modelId="{734D2B3D-6283-4287-BE06-FC538A9DEFBC}" type="sibTrans" cxnId="{3E4CE566-8A60-4F49-BA16-126F92E47B49}">
      <dgm:prSet/>
      <dgm:spPr/>
      <dgm:t>
        <a:bodyPr/>
        <a:lstStyle/>
        <a:p>
          <a:endParaRPr lang="it-IT"/>
        </a:p>
      </dgm:t>
    </dgm:pt>
    <dgm:pt modelId="{6241F910-FD3C-4165-AF02-B76AC4443183}">
      <dgm:prSet phldrT="[Testo]"/>
      <dgm:spPr/>
      <dgm:t>
        <a:bodyPr/>
        <a:lstStyle/>
        <a:p>
          <a:r>
            <a:rPr lang="it-IT" dirty="0" smtClean="0"/>
            <a:t>C</a:t>
          </a:r>
          <a:endParaRPr lang="it-IT" dirty="0"/>
        </a:p>
      </dgm:t>
    </dgm:pt>
    <dgm:pt modelId="{99862D01-891F-4236-A4C1-194A0CC9B857}" type="parTrans" cxnId="{E82E7F5D-8703-40A6-A908-65BF2A7C9427}">
      <dgm:prSet/>
      <dgm:spPr/>
      <dgm:t>
        <a:bodyPr/>
        <a:lstStyle/>
        <a:p>
          <a:endParaRPr lang="it-IT"/>
        </a:p>
      </dgm:t>
    </dgm:pt>
    <dgm:pt modelId="{443FD715-76C8-4BF0-B11A-963EFC312533}" type="sibTrans" cxnId="{E82E7F5D-8703-40A6-A908-65BF2A7C9427}">
      <dgm:prSet/>
      <dgm:spPr/>
      <dgm:t>
        <a:bodyPr/>
        <a:lstStyle/>
        <a:p>
          <a:endParaRPr lang="it-IT"/>
        </a:p>
      </dgm:t>
    </dgm:pt>
    <dgm:pt modelId="{CC84711C-BBC4-4B06-BF71-E815D80BDFCD}">
      <dgm:prSet phldrT="[Testo]"/>
      <dgm:spPr/>
      <dgm:t>
        <a:bodyPr/>
        <a:lstStyle/>
        <a:p>
          <a:r>
            <a:rPr lang="it-IT" dirty="0" smtClean="0"/>
            <a:t>E</a:t>
          </a:r>
          <a:endParaRPr lang="it-IT" dirty="0"/>
        </a:p>
      </dgm:t>
    </dgm:pt>
    <dgm:pt modelId="{4276D76D-B5D5-411F-A59D-3216062DB841}" type="parTrans" cxnId="{CEADD67F-64E5-477F-8007-2269BD04CBF7}">
      <dgm:prSet/>
      <dgm:spPr/>
      <dgm:t>
        <a:bodyPr/>
        <a:lstStyle/>
        <a:p>
          <a:endParaRPr lang="it-IT"/>
        </a:p>
      </dgm:t>
    </dgm:pt>
    <dgm:pt modelId="{CB8B6EF7-02EE-44CB-8DE7-2E5F2B4D6DF5}" type="sibTrans" cxnId="{CEADD67F-64E5-477F-8007-2269BD04CBF7}">
      <dgm:prSet/>
      <dgm:spPr/>
      <dgm:t>
        <a:bodyPr/>
        <a:lstStyle/>
        <a:p>
          <a:endParaRPr lang="it-IT"/>
        </a:p>
      </dgm:t>
    </dgm:pt>
    <dgm:pt modelId="{3C115CB6-2304-4A39-9FC3-598033054DEA}">
      <dgm:prSet phldrT="[Testo]"/>
      <dgm:spPr/>
      <dgm:t>
        <a:bodyPr/>
        <a:lstStyle/>
        <a:p>
          <a:r>
            <a:rPr lang="it-IT" dirty="0" smtClean="0"/>
            <a:t>A</a:t>
          </a:r>
          <a:endParaRPr lang="it-IT" dirty="0"/>
        </a:p>
      </dgm:t>
    </dgm:pt>
    <dgm:pt modelId="{D130C057-258D-4776-AF9C-FC2D72428E06}" type="parTrans" cxnId="{F1725E52-0EDE-4A87-AEBA-62A1E9409FF5}">
      <dgm:prSet/>
      <dgm:spPr/>
      <dgm:t>
        <a:bodyPr/>
        <a:lstStyle/>
        <a:p>
          <a:endParaRPr lang="it-IT"/>
        </a:p>
      </dgm:t>
    </dgm:pt>
    <dgm:pt modelId="{60781121-3C93-420C-94EF-F1523CD20A12}" type="sibTrans" cxnId="{F1725E52-0EDE-4A87-AEBA-62A1E9409FF5}">
      <dgm:prSet/>
      <dgm:spPr/>
      <dgm:t>
        <a:bodyPr/>
        <a:lstStyle/>
        <a:p>
          <a:endParaRPr lang="it-IT"/>
        </a:p>
      </dgm:t>
    </dgm:pt>
    <dgm:pt modelId="{7F0EDF5A-A5EB-40A0-ABC4-492B3458AE5A}" type="pres">
      <dgm:prSet presAssocID="{32257249-498D-4572-BD82-6C20CF928E42}" presName="linear" presStyleCnt="0">
        <dgm:presLayoutVars>
          <dgm:animLvl val="lvl"/>
          <dgm:resizeHandles val="exact"/>
        </dgm:presLayoutVars>
      </dgm:prSet>
      <dgm:spPr/>
      <dgm:t>
        <a:bodyPr/>
        <a:lstStyle/>
        <a:p>
          <a:endParaRPr lang="it-IT"/>
        </a:p>
      </dgm:t>
    </dgm:pt>
    <dgm:pt modelId="{7DDB865F-1721-431F-8DDE-7EBB7D4AAF98}" type="pres">
      <dgm:prSet presAssocID="{B7EA042F-2457-4ED9-A1B7-0ED3E33A1E8C}" presName="parentText" presStyleLbl="node1" presStyleIdx="0" presStyleCnt="4">
        <dgm:presLayoutVars>
          <dgm:chMax val="0"/>
          <dgm:bulletEnabled val="1"/>
        </dgm:presLayoutVars>
      </dgm:prSet>
      <dgm:spPr/>
      <dgm:t>
        <a:bodyPr/>
        <a:lstStyle/>
        <a:p>
          <a:endParaRPr lang="it-IT"/>
        </a:p>
      </dgm:t>
    </dgm:pt>
    <dgm:pt modelId="{0727755F-864C-4891-8309-A8EBBFCADF2E}" type="pres">
      <dgm:prSet presAssocID="{734D2B3D-6283-4287-BE06-FC538A9DEFBC}" presName="spacer" presStyleCnt="0"/>
      <dgm:spPr/>
    </dgm:pt>
    <dgm:pt modelId="{60205543-ED0C-40CA-8B69-A26216B5F434}" type="pres">
      <dgm:prSet presAssocID="{6241F910-FD3C-4165-AF02-B76AC4443183}" presName="parentText" presStyleLbl="node1" presStyleIdx="1" presStyleCnt="4">
        <dgm:presLayoutVars>
          <dgm:chMax val="0"/>
          <dgm:bulletEnabled val="1"/>
        </dgm:presLayoutVars>
      </dgm:prSet>
      <dgm:spPr/>
      <dgm:t>
        <a:bodyPr/>
        <a:lstStyle/>
        <a:p>
          <a:endParaRPr lang="it-IT"/>
        </a:p>
      </dgm:t>
    </dgm:pt>
    <dgm:pt modelId="{1DB60532-4D2C-46CF-8465-FA7D1A7F7B3E}" type="pres">
      <dgm:prSet presAssocID="{443FD715-76C8-4BF0-B11A-963EFC312533}" presName="spacer" presStyleCnt="0"/>
      <dgm:spPr/>
    </dgm:pt>
    <dgm:pt modelId="{F3008172-0B78-44D5-A78B-77FB4DA0DE95}" type="pres">
      <dgm:prSet presAssocID="{CC84711C-BBC4-4B06-BF71-E815D80BDFCD}" presName="parentText" presStyleLbl="node1" presStyleIdx="2" presStyleCnt="4">
        <dgm:presLayoutVars>
          <dgm:chMax val="0"/>
          <dgm:bulletEnabled val="1"/>
        </dgm:presLayoutVars>
      </dgm:prSet>
      <dgm:spPr/>
      <dgm:t>
        <a:bodyPr/>
        <a:lstStyle/>
        <a:p>
          <a:endParaRPr lang="it-IT"/>
        </a:p>
      </dgm:t>
    </dgm:pt>
    <dgm:pt modelId="{42A7DD04-21B2-4ECA-B091-A9E926531161}" type="pres">
      <dgm:prSet presAssocID="{CB8B6EF7-02EE-44CB-8DE7-2E5F2B4D6DF5}" presName="spacer" presStyleCnt="0"/>
      <dgm:spPr/>
    </dgm:pt>
    <dgm:pt modelId="{BCB0FD9C-CB17-4BFD-A7F1-39645FEC5F98}" type="pres">
      <dgm:prSet presAssocID="{3C115CB6-2304-4A39-9FC3-598033054DEA}" presName="parentText" presStyleLbl="node1" presStyleIdx="3" presStyleCnt="4">
        <dgm:presLayoutVars>
          <dgm:chMax val="0"/>
          <dgm:bulletEnabled val="1"/>
        </dgm:presLayoutVars>
      </dgm:prSet>
      <dgm:spPr/>
      <dgm:t>
        <a:bodyPr/>
        <a:lstStyle/>
        <a:p>
          <a:endParaRPr lang="it-IT"/>
        </a:p>
      </dgm:t>
    </dgm:pt>
  </dgm:ptLst>
  <dgm:cxnLst>
    <dgm:cxn modelId="{F1725E52-0EDE-4A87-AEBA-62A1E9409FF5}" srcId="{32257249-498D-4572-BD82-6C20CF928E42}" destId="{3C115CB6-2304-4A39-9FC3-598033054DEA}" srcOrd="3" destOrd="0" parTransId="{D130C057-258D-4776-AF9C-FC2D72428E06}" sibTransId="{60781121-3C93-420C-94EF-F1523CD20A12}"/>
    <dgm:cxn modelId="{14F884D4-3C10-422E-BE8C-749DED0E3A5B}" type="presOf" srcId="{CC84711C-BBC4-4B06-BF71-E815D80BDFCD}" destId="{F3008172-0B78-44D5-A78B-77FB4DA0DE95}" srcOrd="0" destOrd="0" presId="urn:microsoft.com/office/officeart/2005/8/layout/vList2"/>
    <dgm:cxn modelId="{713F3C43-A2A4-4A67-AFEF-8030E071D2EE}" type="presOf" srcId="{6241F910-FD3C-4165-AF02-B76AC4443183}" destId="{60205543-ED0C-40CA-8B69-A26216B5F434}" srcOrd="0" destOrd="0" presId="urn:microsoft.com/office/officeart/2005/8/layout/vList2"/>
    <dgm:cxn modelId="{3E4CE566-8A60-4F49-BA16-126F92E47B49}" srcId="{32257249-498D-4572-BD82-6C20CF928E42}" destId="{B7EA042F-2457-4ED9-A1B7-0ED3E33A1E8C}" srcOrd="0" destOrd="0" parTransId="{46520A76-46DC-40D1-A4ED-45110405D1E0}" sibTransId="{734D2B3D-6283-4287-BE06-FC538A9DEFBC}"/>
    <dgm:cxn modelId="{7F31C342-145D-40D8-BA9F-038EF4CBF4A9}" type="presOf" srcId="{32257249-498D-4572-BD82-6C20CF928E42}" destId="{7F0EDF5A-A5EB-40A0-ABC4-492B3458AE5A}" srcOrd="0" destOrd="0" presId="urn:microsoft.com/office/officeart/2005/8/layout/vList2"/>
    <dgm:cxn modelId="{1A7E6AB7-BD5A-47CE-BEBE-A893D795BCD7}" type="presOf" srcId="{B7EA042F-2457-4ED9-A1B7-0ED3E33A1E8C}" destId="{7DDB865F-1721-431F-8DDE-7EBB7D4AAF98}" srcOrd="0" destOrd="0" presId="urn:microsoft.com/office/officeart/2005/8/layout/vList2"/>
    <dgm:cxn modelId="{8FA5490A-C13E-4520-B5FF-5F95962F3609}" type="presOf" srcId="{3C115CB6-2304-4A39-9FC3-598033054DEA}" destId="{BCB0FD9C-CB17-4BFD-A7F1-39645FEC5F98}" srcOrd="0" destOrd="0" presId="urn:microsoft.com/office/officeart/2005/8/layout/vList2"/>
    <dgm:cxn modelId="{CEADD67F-64E5-477F-8007-2269BD04CBF7}" srcId="{32257249-498D-4572-BD82-6C20CF928E42}" destId="{CC84711C-BBC4-4B06-BF71-E815D80BDFCD}" srcOrd="2" destOrd="0" parTransId="{4276D76D-B5D5-411F-A59D-3216062DB841}" sibTransId="{CB8B6EF7-02EE-44CB-8DE7-2E5F2B4D6DF5}"/>
    <dgm:cxn modelId="{E82E7F5D-8703-40A6-A908-65BF2A7C9427}" srcId="{32257249-498D-4572-BD82-6C20CF928E42}" destId="{6241F910-FD3C-4165-AF02-B76AC4443183}" srcOrd="1" destOrd="0" parTransId="{99862D01-891F-4236-A4C1-194A0CC9B857}" sibTransId="{443FD715-76C8-4BF0-B11A-963EFC312533}"/>
    <dgm:cxn modelId="{FA6BA79E-ABCD-4FED-8EEB-9800A0650F88}" type="presParOf" srcId="{7F0EDF5A-A5EB-40A0-ABC4-492B3458AE5A}" destId="{7DDB865F-1721-431F-8DDE-7EBB7D4AAF98}" srcOrd="0" destOrd="0" presId="urn:microsoft.com/office/officeart/2005/8/layout/vList2"/>
    <dgm:cxn modelId="{BF9B2429-4ED6-4B72-AB25-3AC7BBDBBD46}" type="presParOf" srcId="{7F0EDF5A-A5EB-40A0-ABC4-492B3458AE5A}" destId="{0727755F-864C-4891-8309-A8EBBFCADF2E}" srcOrd="1" destOrd="0" presId="urn:microsoft.com/office/officeart/2005/8/layout/vList2"/>
    <dgm:cxn modelId="{340BB4BD-EBC4-4A9F-84A9-851D811D0EE8}" type="presParOf" srcId="{7F0EDF5A-A5EB-40A0-ABC4-492B3458AE5A}" destId="{60205543-ED0C-40CA-8B69-A26216B5F434}" srcOrd="2" destOrd="0" presId="urn:microsoft.com/office/officeart/2005/8/layout/vList2"/>
    <dgm:cxn modelId="{D628E2AC-2D42-4DAC-A38E-7DEB87537A51}" type="presParOf" srcId="{7F0EDF5A-A5EB-40A0-ABC4-492B3458AE5A}" destId="{1DB60532-4D2C-46CF-8465-FA7D1A7F7B3E}" srcOrd="3" destOrd="0" presId="urn:microsoft.com/office/officeart/2005/8/layout/vList2"/>
    <dgm:cxn modelId="{AA29B358-AD97-4ED6-962C-323D26BF721D}" type="presParOf" srcId="{7F0EDF5A-A5EB-40A0-ABC4-492B3458AE5A}" destId="{F3008172-0B78-44D5-A78B-77FB4DA0DE95}" srcOrd="4" destOrd="0" presId="urn:microsoft.com/office/officeart/2005/8/layout/vList2"/>
    <dgm:cxn modelId="{665D037B-C918-4AD7-B558-00F242136898}" type="presParOf" srcId="{7F0EDF5A-A5EB-40A0-ABC4-492B3458AE5A}" destId="{42A7DD04-21B2-4ECA-B091-A9E926531161}" srcOrd="5" destOrd="0" presId="urn:microsoft.com/office/officeart/2005/8/layout/vList2"/>
    <dgm:cxn modelId="{CAE2E121-8CD7-4E59-874B-6DC54C976905}" type="presParOf" srcId="{7F0EDF5A-A5EB-40A0-ABC4-492B3458AE5A}" destId="{BCB0FD9C-CB17-4BFD-A7F1-39645FEC5F98}" srcOrd="6"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257249-498D-4572-BD82-6C20CF928E4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B7EA042F-2457-4ED9-A1B7-0ED3E33A1E8C}">
      <dgm:prSet phldrT="[Testo]"/>
      <dgm:spPr/>
      <dgm:t>
        <a:bodyPr/>
        <a:lstStyle/>
        <a:p>
          <a:r>
            <a:rPr lang="it-IT" dirty="0" smtClean="0"/>
            <a:t>D</a:t>
          </a:r>
          <a:endParaRPr lang="it-IT" dirty="0"/>
        </a:p>
      </dgm:t>
    </dgm:pt>
    <dgm:pt modelId="{46520A76-46DC-40D1-A4ED-45110405D1E0}" type="parTrans" cxnId="{3E4CE566-8A60-4F49-BA16-126F92E47B49}">
      <dgm:prSet/>
      <dgm:spPr/>
      <dgm:t>
        <a:bodyPr/>
        <a:lstStyle/>
        <a:p>
          <a:endParaRPr lang="it-IT"/>
        </a:p>
      </dgm:t>
    </dgm:pt>
    <dgm:pt modelId="{734D2B3D-6283-4287-BE06-FC538A9DEFBC}" type="sibTrans" cxnId="{3E4CE566-8A60-4F49-BA16-126F92E47B49}">
      <dgm:prSet/>
      <dgm:spPr/>
      <dgm:t>
        <a:bodyPr/>
        <a:lstStyle/>
        <a:p>
          <a:endParaRPr lang="it-IT"/>
        </a:p>
      </dgm:t>
    </dgm:pt>
    <dgm:pt modelId="{6241F910-FD3C-4165-AF02-B76AC4443183}">
      <dgm:prSet phldrT="[Testo]"/>
      <dgm:spPr/>
      <dgm:t>
        <a:bodyPr/>
        <a:lstStyle/>
        <a:p>
          <a:r>
            <a:rPr lang="it-IT" dirty="0" smtClean="0"/>
            <a:t>C</a:t>
          </a:r>
          <a:endParaRPr lang="it-IT" dirty="0"/>
        </a:p>
      </dgm:t>
    </dgm:pt>
    <dgm:pt modelId="{99862D01-891F-4236-A4C1-194A0CC9B857}" type="parTrans" cxnId="{E82E7F5D-8703-40A6-A908-65BF2A7C9427}">
      <dgm:prSet/>
      <dgm:spPr/>
      <dgm:t>
        <a:bodyPr/>
        <a:lstStyle/>
        <a:p>
          <a:endParaRPr lang="it-IT"/>
        </a:p>
      </dgm:t>
    </dgm:pt>
    <dgm:pt modelId="{443FD715-76C8-4BF0-B11A-963EFC312533}" type="sibTrans" cxnId="{E82E7F5D-8703-40A6-A908-65BF2A7C9427}">
      <dgm:prSet/>
      <dgm:spPr/>
      <dgm:t>
        <a:bodyPr/>
        <a:lstStyle/>
        <a:p>
          <a:endParaRPr lang="it-IT"/>
        </a:p>
      </dgm:t>
    </dgm:pt>
    <dgm:pt modelId="{CC84711C-BBC4-4B06-BF71-E815D80BDFCD}">
      <dgm:prSet phldrT="[Testo]"/>
      <dgm:spPr/>
      <dgm:t>
        <a:bodyPr/>
        <a:lstStyle/>
        <a:p>
          <a:r>
            <a:rPr lang="it-IT" dirty="0" smtClean="0"/>
            <a:t>E</a:t>
          </a:r>
          <a:endParaRPr lang="it-IT" dirty="0"/>
        </a:p>
      </dgm:t>
    </dgm:pt>
    <dgm:pt modelId="{4276D76D-B5D5-411F-A59D-3216062DB841}" type="parTrans" cxnId="{CEADD67F-64E5-477F-8007-2269BD04CBF7}">
      <dgm:prSet/>
      <dgm:spPr/>
      <dgm:t>
        <a:bodyPr/>
        <a:lstStyle/>
        <a:p>
          <a:endParaRPr lang="it-IT"/>
        </a:p>
      </dgm:t>
    </dgm:pt>
    <dgm:pt modelId="{CB8B6EF7-02EE-44CB-8DE7-2E5F2B4D6DF5}" type="sibTrans" cxnId="{CEADD67F-64E5-477F-8007-2269BD04CBF7}">
      <dgm:prSet/>
      <dgm:spPr/>
      <dgm:t>
        <a:bodyPr/>
        <a:lstStyle/>
        <a:p>
          <a:endParaRPr lang="it-IT"/>
        </a:p>
      </dgm:t>
    </dgm:pt>
    <dgm:pt modelId="{3C115CB6-2304-4A39-9FC3-598033054DEA}">
      <dgm:prSet phldrT="[Testo]"/>
      <dgm:spPr/>
      <dgm:t>
        <a:bodyPr/>
        <a:lstStyle/>
        <a:p>
          <a:r>
            <a:rPr lang="it-IT" dirty="0" smtClean="0"/>
            <a:t>A</a:t>
          </a:r>
          <a:endParaRPr lang="it-IT" dirty="0"/>
        </a:p>
      </dgm:t>
    </dgm:pt>
    <dgm:pt modelId="{D130C057-258D-4776-AF9C-FC2D72428E06}" type="parTrans" cxnId="{F1725E52-0EDE-4A87-AEBA-62A1E9409FF5}">
      <dgm:prSet/>
      <dgm:spPr/>
      <dgm:t>
        <a:bodyPr/>
        <a:lstStyle/>
        <a:p>
          <a:endParaRPr lang="it-IT"/>
        </a:p>
      </dgm:t>
    </dgm:pt>
    <dgm:pt modelId="{60781121-3C93-420C-94EF-F1523CD20A12}" type="sibTrans" cxnId="{F1725E52-0EDE-4A87-AEBA-62A1E9409FF5}">
      <dgm:prSet/>
      <dgm:spPr/>
      <dgm:t>
        <a:bodyPr/>
        <a:lstStyle/>
        <a:p>
          <a:endParaRPr lang="it-IT"/>
        </a:p>
      </dgm:t>
    </dgm:pt>
    <dgm:pt modelId="{7F0EDF5A-A5EB-40A0-ABC4-492B3458AE5A}" type="pres">
      <dgm:prSet presAssocID="{32257249-498D-4572-BD82-6C20CF928E42}" presName="linear" presStyleCnt="0">
        <dgm:presLayoutVars>
          <dgm:animLvl val="lvl"/>
          <dgm:resizeHandles val="exact"/>
        </dgm:presLayoutVars>
      </dgm:prSet>
      <dgm:spPr/>
      <dgm:t>
        <a:bodyPr/>
        <a:lstStyle/>
        <a:p>
          <a:endParaRPr lang="it-IT"/>
        </a:p>
      </dgm:t>
    </dgm:pt>
    <dgm:pt modelId="{7DDB865F-1721-431F-8DDE-7EBB7D4AAF98}" type="pres">
      <dgm:prSet presAssocID="{B7EA042F-2457-4ED9-A1B7-0ED3E33A1E8C}" presName="parentText" presStyleLbl="node1" presStyleIdx="0" presStyleCnt="4">
        <dgm:presLayoutVars>
          <dgm:chMax val="0"/>
          <dgm:bulletEnabled val="1"/>
        </dgm:presLayoutVars>
      </dgm:prSet>
      <dgm:spPr/>
      <dgm:t>
        <a:bodyPr/>
        <a:lstStyle/>
        <a:p>
          <a:endParaRPr lang="it-IT"/>
        </a:p>
      </dgm:t>
    </dgm:pt>
    <dgm:pt modelId="{0727755F-864C-4891-8309-A8EBBFCADF2E}" type="pres">
      <dgm:prSet presAssocID="{734D2B3D-6283-4287-BE06-FC538A9DEFBC}" presName="spacer" presStyleCnt="0"/>
      <dgm:spPr/>
    </dgm:pt>
    <dgm:pt modelId="{60205543-ED0C-40CA-8B69-A26216B5F434}" type="pres">
      <dgm:prSet presAssocID="{6241F910-FD3C-4165-AF02-B76AC4443183}" presName="parentText" presStyleLbl="node1" presStyleIdx="1" presStyleCnt="4">
        <dgm:presLayoutVars>
          <dgm:chMax val="0"/>
          <dgm:bulletEnabled val="1"/>
        </dgm:presLayoutVars>
      </dgm:prSet>
      <dgm:spPr/>
      <dgm:t>
        <a:bodyPr/>
        <a:lstStyle/>
        <a:p>
          <a:endParaRPr lang="it-IT"/>
        </a:p>
      </dgm:t>
    </dgm:pt>
    <dgm:pt modelId="{1DB60532-4D2C-46CF-8465-FA7D1A7F7B3E}" type="pres">
      <dgm:prSet presAssocID="{443FD715-76C8-4BF0-B11A-963EFC312533}" presName="spacer" presStyleCnt="0"/>
      <dgm:spPr/>
    </dgm:pt>
    <dgm:pt modelId="{F3008172-0B78-44D5-A78B-77FB4DA0DE95}" type="pres">
      <dgm:prSet presAssocID="{CC84711C-BBC4-4B06-BF71-E815D80BDFCD}" presName="parentText" presStyleLbl="node1" presStyleIdx="2" presStyleCnt="4">
        <dgm:presLayoutVars>
          <dgm:chMax val="0"/>
          <dgm:bulletEnabled val="1"/>
        </dgm:presLayoutVars>
      </dgm:prSet>
      <dgm:spPr/>
      <dgm:t>
        <a:bodyPr/>
        <a:lstStyle/>
        <a:p>
          <a:endParaRPr lang="it-IT"/>
        </a:p>
      </dgm:t>
    </dgm:pt>
    <dgm:pt modelId="{42A7DD04-21B2-4ECA-B091-A9E926531161}" type="pres">
      <dgm:prSet presAssocID="{CB8B6EF7-02EE-44CB-8DE7-2E5F2B4D6DF5}" presName="spacer" presStyleCnt="0"/>
      <dgm:spPr/>
    </dgm:pt>
    <dgm:pt modelId="{BCB0FD9C-CB17-4BFD-A7F1-39645FEC5F98}" type="pres">
      <dgm:prSet presAssocID="{3C115CB6-2304-4A39-9FC3-598033054DEA}" presName="parentText" presStyleLbl="node1" presStyleIdx="3" presStyleCnt="4">
        <dgm:presLayoutVars>
          <dgm:chMax val="0"/>
          <dgm:bulletEnabled val="1"/>
        </dgm:presLayoutVars>
      </dgm:prSet>
      <dgm:spPr/>
      <dgm:t>
        <a:bodyPr/>
        <a:lstStyle/>
        <a:p>
          <a:endParaRPr lang="it-IT"/>
        </a:p>
      </dgm:t>
    </dgm:pt>
  </dgm:ptLst>
  <dgm:cxnLst>
    <dgm:cxn modelId="{7BD58A17-9E21-4269-AEC0-5E5A62914315}" type="presOf" srcId="{3C115CB6-2304-4A39-9FC3-598033054DEA}" destId="{BCB0FD9C-CB17-4BFD-A7F1-39645FEC5F98}" srcOrd="0" destOrd="0" presId="urn:microsoft.com/office/officeart/2005/8/layout/vList2"/>
    <dgm:cxn modelId="{9343193A-56F1-4298-964B-1631C272E4B8}" type="presOf" srcId="{6241F910-FD3C-4165-AF02-B76AC4443183}" destId="{60205543-ED0C-40CA-8B69-A26216B5F434}" srcOrd="0" destOrd="0" presId="urn:microsoft.com/office/officeart/2005/8/layout/vList2"/>
    <dgm:cxn modelId="{5777E1A4-1A0F-4874-AB6D-8380E3258687}" type="presOf" srcId="{B7EA042F-2457-4ED9-A1B7-0ED3E33A1E8C}" destId="{7DDB865F-1721-431F-8DDE-7EBB7D4AAF98}" srcOrd="0" destOrd="0" presId="urn:microsoft.com/office/officeart/2005/8/layout/vList2"/>
    <dgm:cxn modelId="{44A98FD0-5A27-4150-A0A1-CAA1A1817B88}" type="presOf" srcId="{CC84711C-BBC4-4B06-BF71-E815D80BDFCD}" destId="{F3008172-0B78-44D5-A78B-77FB4DA0DE95}" srcOrd="0" destOrd="0" presId="urn:microsoft.com/office/officeart/2005/8/layout/vList2"/>
    <dgm:cxn modelId="{3E4CE566-8A60-4F49-BA16-126F92E47B49}" srcId="{32257249-498D-4572-BD82-6C20CF928E42}" destId="{B7EA042F-2457-4ED9-A1B7-0ED3E33A1E8C}" srcOrd="0" destOrd="0" parTransId="{46520A76-46DC-40D1-A4ED-45110405D1E0}" sibTransId="{734D2B3D-6283-4287-BE06-FC538A9DEFBC}"/>
    <dgm:cxn modelId="{F1725E52-0EDE-4A87-AEBA-62A1E9409FF5}" srcId="{32257249-498D-4572-BD82-6C20CF928E42}" destId="{3C115CB6-2304-4A39-9FC3-598033054DEA}" srcOrd="3" destOrd="0" parTransId="{D130C057-258D-4776-AF9C-FC2D72428E06}" sibTransId="{60781121-3C93-420C-94EF-F1523CD20A12}"/>
    <dgm:cxn modelId="{E82E7F5D-8703-40A6-A908-65BF2A7C9427}" srcId="{32257249-498D-4572-BD82-6C20CF928E42}" destId="{6241F910-FD3C-4165-AF02-B76AC4443183}" srcOrd="1" destOrd="0" parTransId="{99862D01-891F-4236-A4C1-194A0CC9B857}" sibTransId="{443FD715-76C8-4BF0-B11A-963EFC312533}"/>
    <dgm:cxn modelId="{CEADD67F-64E5-477F-8007-2269BD04CBF7}" srcId="{32257249-498D-4572-BD82-6C20CF928E42}" destId="{CC84711C-BBC4-4B06-BF71-E815D80BDFCD}" srcOrd="2" destOrd="0" parTransId="{4276D76D-B5D5-411F-A59D-3216062DB841}" sibTransId="{CB8B6EF7-02EE-44CB-8DE7-2E5F2B4D6DF5}"/>
    <dgm:cxn modelId="{171B8376-8F39-4640-8384-866F9C014A0A}" type="presOf" srcId="{32257249-498D-4572-BD82-6C20CF928E42}" destId="{7F0EDF5A-A5EB-40A0-ABC4-492B3458AE5A}" srcOrd="0" destOrd="0" presId="urn:microsoft.com/office/officeart/2005/8/layout/vList2"/>
    <dgm:cxn modelId="{13CF0CA7-FAFD-4AE2-B8FC-6D5E95AF6E39}" type="presParOf" srcId="{7F0EDF5A-A5EB-40A0-ABC4-492B3458AE5A}" destId="{7DDB865F-1721-431F-8DDE-7EBB7D4AAF98}" srcOrd="0" destOrd="0" presId="urn:microsoft.com/office/officeart/2005/8/layout/vList2"/>
    <dgm:cxn modelId="{542892D8-E00F-403B-8698-36B8B3C33FDE}" type="presParOf" srcId="{7F0EDF5A-A5EB-40A0-ABC4-492B3458AE5A}" destId="{0727755F-864C-4891-8309-A8EBBFCADF2E}" srcOrd="1" destOrd="0" presId="urn:microsoft.com/office/officeart/2005/8/layout/vList2"/>
    <dgm:cxn modelId="{DDA28F89-3427-4BAB-9554-EC752141875B}" type="presParOf" srcId="{7F0EDF5A-A5EB-40A0-ABC4-492B3458AE5A}" destId="{60205543-ED0C-40CA-8B69-A26216B5F434}" srcOrd="2" destOrd="0" presId="urn:microsoft.com/office/officeart/2005/8/layout/vList2"/>
    <dgm:cxn modelId="{55CDCE92-33C1-4756-9BFB-4F079758A93A}" type="presParOf" srcId="{7F0EDF5A-A5EB-40A0-ABC4-492B3458AE5A}" destId="{1DB60532-4D2C-46CF-8465-FA7D1A7F7B3E}" srcOrd="3" destOrd="0" presId="urn:microsoft.com/office/officeart/2005/8/layout/vList2"/>
    <dgm:cxn modelId="{976D90BE-5C7D-4B9E-BFC9-09FE438C6A75}" type="presParOf" srcId="{7F0EDF5A-A5EB-40A0-ABC4-492B3458AE5A}" destId="{F3008172-0B78-44D5-A78B-77FB4DA0DE95}" srcOrd="4" destOrd="0" presId="urn:microsoft.com/office/officeart/2005/8/layout/vList2"/>
    <dgm:cxn modelId="{32EEE53D-311E-4161-9E03-065E8764010A}" type="presParOf" srcId="{7F0EDF5A-A5EB-40A0-ABC4-492B3458AE5A}" destId="{42A7DD04-21B2-4ECA-B091-A9E926531161}" srcOrd="5" destOrd="0" presId="urn:microsoft.com/office/officeart/2005/8/layout/vList2"/>
    <dgm:cxn modelId="{AFC2B0B0-C19F-47E7-B4F6-A27DCB32D631}" type="presParOf" srcId="{7F0EDF5A-A5EB-40A0-ABC4-492B3458AE5A}" destId="{BCB0FD9C-CB17-4BFD-A7F1-39645FEC5F98}" srcOrd="6"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257249-498D-4572-BD82-6C20CF928E4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B7EA042F-2457-4ED9-A1B7-0ED3E33A1E8C}">
      <dgm:prSet phldrT="[Testo]"/>
      <dgm:spPr/>
      <dgm:t>
        <a:bodyPr/>
        <a:lstStyle/>
        <a:p>
          <a:r>
            <a:rPr lang="it-IT" dirty="0" smtClean="0"/>
            <a:t>D</a:t>
          </a:r>
          <a:endParaRPr lang="it-IT" dirty="0"/>
        </a:p>
      </dgm:t>
    </dgm:pt>
    <dgm:pt modelId="{46520A76-46DC-40D1-A4ED-45110405D1E0}" type="parTrans" cxnId="{3E4CE566-8A60-4F49-BA16-126F92E47B49}">
      <dgm:prSet/>
      <dgm:spPr/>
      <dgm:t>
        <a:bodyPr/>
        <a:lstStyle/>
        <a:p>
          <a:endParaRPr lang="it-IT"/>
        </a:p>
      </dgm:t>
    </dgm:pt>
    <dgm:pt modelId="{734D2B3D-6283-4287-BE06-FC538A9DEFBC}" type="sibTrans" cxnId="{3E4CE566-8A60-4F49-BA16-126F92E47B49}">
      <dgm:prSet/>
      <dgm:spPr/>
      <dgm:t>
        <a:bodyPr/>
        <a:lstStyle/>
        <a:p>
          <a:endParaRPr lang="it-IT"/>
        </a:p>
      </dgm:t>
    </dgm:pt>
    <dgm:pt modelId="{6241F910-FD3C-4165-AF02-B76AC4443183}">
      <dgm:prSet phldrT="[Testo]"/>
      <dgm:spPr/>
      <dgm:t>
        <a:bodyPr/>
        <a:lstStyle/>
        <a:p>
          <a:r>
            <a:rPr lang="it-IT" dirty="0" smtClean="0"/>
            <a:t>C</a:t>
          </a:r>
          <a:endParaRPr lang="it-IT" dirty="0"/>
        </a:p>
      </dgm:t>
    </dgm:pt>
    <dgm:pt modelId="{99862D01-891F-4236-A4C1-194A0CC9B857}" type="parTrans" cxnId="{E82E7F5D-8703-40A6-A908-65BF2A7C9427}">
      <dgm:prSet/>
      <dgm:spPr/>
      <dgm:t>
        <a:bodyPr/>
        <a:lstStyle/>
        <a:p>
          <a:endParaRPr lang="it-IT"/>
        </a:p>
      </dgm:t>
    </dgm:pt>
    <dgm:pt modelId="{443FD715-76C8-4BF0-B11A-963EFC312533}" type="sibTrans" cxnId="{E82E7F5D-8703-40A6-A908-65BF2A7C9427}">
      <dgm:prSet/>
      <dgm:spPr/>
      <dgm:t>
        <a:bodyPr/>
        <a:lstStyle/>
        <a:p>
          <a:endParaRPr lang="it-IT"/>
        </a:p>
      </dgm:t>
    </dgm:pt>
    <dgm:pt modelId="{CC84711C-BBC4-4B06-BF71-E815D80BDFCD}">
      <dgm:prSet phldrT="[Testo]"/>
      <dgm:spPr/>
      <dgm:t>
        <a:bodyPr/>
        <a:lstStyle/>
        <a:p>
          <a:r>
            <a:rPr lang="it-IT" dirty="0" smtClean="0"/>
            <a:t>E</a:t>
          </a:r>
          <a:endParaRPr lang="it-IT" dirty="0"/>
        </a:p>
      </dgm:t>
    </dgm:pt>
    <dgm:pt modelId="{4276D76D-B5D5-411F-A59D-3216062DB841}" type="parTrans" cxnId="{CEADD67F-64E5-477F-8007-2269BD04CBF7}">
      <dgm:prSet/>
      <dgm:spPr/>
      <dgm:t>
        <a:bodyPr/>
        <a:lstStyle/>
        <a:p>
          <a:endParaRPr lang="it-IT"/>
        </a:p>
      </dgm:t>
    </dgm:pt>
    <dgm:pt modelId="{CB8B6EF7-02EE-44CB-8DE7-2E5F2B4D6DF5}" type="sibTrans" cxnId="{CEADD67F-64E5-477F-8007-2269BD04CBF7}">
      <dgm:prSet/>
      <dgm:spPr/>
      <dgm:t>
        <a:bodyPr/>
        <a:lstStyle/>
        <a:p>
          <a:endParaRPr lang="it-IT"/>
        </a:p>
      </dgm:t>
    </dgm:pt>
    <dgm:pt modelId="{3C115CB6-2304-4A39-9FC3-598033054DEA}">
      <dgm:prSet phldrT="[Testo]"/>
      <dgm:spPr/>
      <dgm:t>
        <a:bodyPr/>
        <a:lstStyle/>
        <a:p>
          <a:r>
            <a:rPr lang="it-IT" dirty="0" smtClean="0"/>
            <a:t>A</a:t>
          </a:r>
          <a:endParaRPr lang="it-IT" dirty="0"/>
        </a:p>
      </dgm:t>
    </dgm:pt>
    <dgm:pt modelId="{D130C057-258D-4776-AF9C-FC2D72428E06}" type="parTrans" cxnId="{F1725E52-0EDE-4A87-AEBA-62A1E9409FF5}">
      <dgm:prSet/>
      <dgm:spPr/>
      <dgm:t>
        <a:bodyPr/>
        <a:lstStyle/>
        <a:p>
          <a:endParaRPr lang="it-IT"/>
        </a:p>
      </dgm:t>
    </dgm:pt>
    <dgm:pt modelId="{60781121-3C93-420C-94EF-F1523CD20A12}" type="sibTrans" cxnId="{F1725E52-0EDE-4A87-AEBA-62A1E9409FF5}">
      <dgm:prSet/>
      <dgm:spPr/>
      <dgm:t>
        <a:bodyPr/>
        <a:lstStyle/>
        <a:p>
          <a:endParaRPr lang="it-IT"/>
        </a:p>
      </dgm:t>
    </dgm:pt>
    <dgm:pt modelId="{7F0EDF5A-A5EB-40A0-ABC4-492B3458AE5A}" type="pres">
      <dgm:prSet presAssocID="{32257249-498D-4572-BD82-6C20CF928E42}" presName="linear" presStyleCnt="0">
        <dgm:presLayoutVars>
          <dgm:animLvl val="lvl"/>
          <dgm:resizeHandles val="exact"/>
        </dgm:presLayoutVars>
      </dgm:prSet>
      <dgm:spPr/>
      <dgm:t>
        <a:bodyPr/>
        <a:lstStyle/>
        <a:p>
          <a:endParaRPr lang="it-IT"/>
        </a:p>
      </dgm:t>
    </dgm:pt>
    <dgm:pt modelId="{7DDB865F-1721-431F-8DDE-7EBB7D4AAF98}" type="pres">
      <dgm:prSet presAssocID="{B7EA042F-2457-4ED9-A1B7-0ED3E33A1E8C}" presName="parentText" presStyleLbl="node1" presStyleIdx="0" presStyleCnt="4">
        <dgm:presLayoutVars>
          <dgm:chMax val="0"/>
          <dgm:bulletEnabled val="1"/>
        </dgm:presLayoutVars>
      </dgm:prSet>
      <dgm:spPr/>
      <dgm:t>
        <a:bodyPr/>
        <a:lstStyle/>
        <a:p>
          <a:endParaRPr lang="it-IT"/>
        </a:p>
      </dgm:t>
    </dgm:pt>
    <dgm:pt modelId="{0727755F-864C-4891-8309-A8EBBFCADF2E}" type="pres">
      <dgm:prSet presAssocID="{734D2B3D-6283-4287-BE06-FC538A9DEFBC}" presName="spacer" presStyleCnt="0"/>
      <dgm:spPr/>
    </dgm:pt>
    <dgm:pt modelId="{60205543-ED0C-40CA-8B69-A26216B5F434}" type="pres">
      <dgm:prSet presAssocID="{6241F910-FD3C-4165-AF02-B76AC4443183}" presName="parentText" presStyleLbl="node1" presStyleIdx="1" presStyleCnt="4">
        <dgm:presLayoutVars>
          <dgm:chMax val="0"/>
          <dgm:bulletEnabled val="1"/>
        </dgm:presLayoutVars>
      </dgm:prSet>
      <dgm:spPr/>
      <dgm:t>
        <a:bodyPr/>
        <a:lstStyle/>
        <a:p>
          <a:endParaRPr lang="it-IT"/>
        </a:p>
      </dgm:t>
    </dgm:pt>
    <dgm:pt modelId="{1DB60532-4D2C-46CF-8465-FA7D1A7F7B3E}" type="pres">
      <dgm:prSet presAssocID="{443FD715-76C8-4BF0-B11A-963EFC312533}" presName="spacer" presStyleCnt="0"/>
      <dgm:spPr/>
    </dgm:pt>
    <dgm:pt modelId="{F3008172-0B78-44D5-A78B-77FB4DA0DE95}" type="pres">
      <dgm:prSet presAssocID="{CC84711C-BBC4-4B06-BF71-E815D80BDFCD}" presName="parentText" presStyleLbl="node1" presStyleIdx="2" presStyleCnt="4">
        <dgm:presLayoutVars>
          <dgm:chMax val="0"/>
          <dgm:bulletEnabled val="1"/>
        </dgm:presLayoutVars>
      </dgm:prSet>
      <dgm:spPr/>
      <dgm:t>
        <a:bodyPr/>
        <a:lstStyle/>
        <a:p>
          <a:endParaRPr lang="it-IT"/>
        </a:p>
      </dgm:t>
    </dgm:pt>
    <dgm:pt modelId="{42A7DD04-21B2-4ECA-B091-A9E926531161}" type="pres">
      <dgm:prSet presAssocID="{CB8B6EF7-02EE-44CB-8DE7-2E5F2B4D6DF5}" presName="spacer" presStyleCnt="0"/>
      <dgm:spPr/>
    </dgm:pt>
    <dgm:pt modelId="{BCB0FD9C-CB17-4BFD-A7F1-39645FEC5F98}" type="pres">
      <dgm:prSet presAssocID="{3C115CB6-2304-4A39-9FC3-598033054DEA}" presName="parentText" presStyleLbl="node1" presStyleIdx="3" presStyleCnt="4">
        <dgm:presLayoutVars>
          <dgm:chMax val="0"/>
          <dgm:bulletEnabled val="1"/>
        </dgm:presLayoutVars>
      </dgm:prSet>
      <dgm:spPr/>
      <dgm:t>
        <a:bodyPr/>
        <a:lstStyle/>
        <a:p>
          <a:endParaRPr lang="it-IT"/>
        </a:p>
      </dgm:t>
    </dgm:pt>
  </dgm:ptLst>
  <dgm:cxnLst>
    <dgm:cxn modelId="{F1725E52-0EDE-4A87-AEBA-62A1E9409FF5}" srcId="{32257249-498D-4572-BD82-6C20CF928E42}" destId="{3C115CB6-2304-4A39-9FC3-598033054DEA}" srcOrd="3" destOrd="0" parTransId="{D130C057-258D-4776-AF9C-FC2D72428E06}" sibTransId="{60781121-3C93-420C-94EF-F1523CD20A12}"/>
    <dgm:cxn modelId="{FC8CB5C8-2664-4CF1-BEAD-9CBD7E04F837}" type="presOf" srcId="{B7EA042F-2457-4ED9-A1B7-0ED3E33A1E8C}" destId="{7DDB865F-1721-431F-8DDE-7EBB7D4AAF98}" srcOrd="0" destOrd="0" presId="urn:microsoft.com/office/officeart/2005/8/layout/vList2"/>
    <dgm:cxn modelId="{80C0C116-293F-406B-95A8-3E9DBDC798F5}" type="presOf" srcId="{3C115CB6-2304-4A39-9FC3-598033054DEA}" destId="{BCB0FD9C-CB17-4BFD-A7F1-39645FEC5F98}" srcOrd="0" destOrd="0" presId="urn:microsoft.com/office/officeart/2005/8/layout/vList2"/>
    <dgm:cxn modelId="{3E4CE566-8A60-4F49-BA16-126F92E47B49}" srcId="{32257249-498D-4572-BD82-6C20CF928E42}" destId="{B7EA042F-2457-4ED9-A1B7-0ED3E33A1E8C}" srcOrd="0" destOrd="0" parTransId="{46520A76-46DC-40D1-A4ED-45110405D1E0}" sibTransId="{734D2B3D-6283-4287-BE06-FC538A9DEFBC}"/>
    <dgm:cxn modelId="{B33E09E8-7A71-44A8-A5EE-8B25E9CE1615}" type="presOf" srcId="{6241F910-FD3C-4165-AF02-B76AC4443183}" destId="{60205543-ED0C-40CA-8B69-A26216B5F434}" srcOrd="0" destOrd="0" presId="urn:microsoft.com/office/officeart/2005/8/layout/vList2"/>
    <dgm:cxn modelId="{35166F5B-FFBB-4879-ABFF-5852895CA7E3}" type="presOf" srcId="{32257249-498D-4572-BD82-6C20CF928E42}" destId="{7F0EDF5A-A5EB-40A0-ABC4-492B3458AE5A}" srcOrd="0" destOrd="0" presId="urn:microsoft.com/office/officeart/2005/8/layout/vList2"/>
    <dgm:cxn modelId="{CEADD67F-64E5-477F-8007-2269BD04CBF7}" srcId="{32257249-498D-4572-BD82-6C20CF928E42}" destId="{CC84711C-BBC4-4B06-BF71-E815D80BDFCD}" srcOrd="2" destOrd="0" parTransId="{4276D76D-B5D5-411F-A59D-3216062DB841}" sibTransId="{CB8B6EF7-02EE-44CB-8DE7-2E5F2B4D6DF5}"/>
    <dgm:cxn modelId="{D299A873-B8C2-4386-AD53-EA9A093C078A}" type="presOf" srcId="{CC84711C-BBC4-4B06-BF71-E815D80BDFCD}" destId="{F3008172-0B78-44D5-A78B-77FB4DA0DE95}" srcOrd="0" destOrd="0" presId="urn:microsoft.com/office/officeart/2005/8/layout/vList2"/>
    <dgm:cxn modelId="{E82E7F5D-8703-40A6-A908-65BF2A7C9427}" srcId="{32257249-498D-4572-BD82-6C20CF928E42}" destId="{6241F910-FD3C-4165-AF02-B76AC4443183}" srcOrd="1" destOrd="0" parTransId="{99862D01-891F-4236-A4C1-194A0CC9B857}" sibTransId="{443FD715-76C8-4BF0-B11A-963EFC312533}"/>
    <dgm:cxn modelId="{0019BAB3-155E-4A76-A605-BDCE26249BD8}" type="presParOf" srcId="{7F0EDF5A-A5EB-40A0-ABC4-492B3458AE5A}" destId="{7DDB865F-1721-431F-8DDE-7EBB7D4AAF98}" srcOrd="0" destOrd="0" presId="urn:microsoft.com/office/officeart/2005/8/layout/vList2"/>
    <dgm:cxn modelId="{0575A497-16E6-486E-A67B-768AAC02FE2E}" type="presParOf" srcId="{7F0EDF5A-A5EB-40A0-ABC4-492B3458AE5A}" destId="{0727755F-864C-4891-8309-A8EBBFCADF2E}" srcOrd="1" destOrd="0" presId="urn:microsoft.com/office/officeart/2005/8/layout/vList2"/>
    <dgm:cxn modelId="{94EE2CBE-C70A-4A80-8171-15BC8B3C6FAA}" type="presParOf" srcId="{7F0EDF5A-A5EB-40A0-ABC4-492B3458AE5A}" destId="{60205543-ED0C-40CA-8B69-A26216B5F434}" srcOrd="2" destOrd="0" presId="urn:microsoft.com/office/officeart/2005/8/layout/vList2"/>
    <dgm:cxn modelId="{3E254423-94A9-41B9-BD1A-F43AAFEC2FF1}" type="presParOf" srcId="{7F0EDF5A-A5EB-40A0-ABC4-492B3458AE5A}" destId="{1DB60532-4D2C-46CF-8465-FA7D1A7F7B3E}" srcOrd="3" destOrd="0" presId="urn:microsoft.com/office/officeart/2005/8/layout/vList2"/>
    <dgm:cxn modelId="{08818F18-92C5-4281-89D8-4B01062D027E}" type="presParOf" srcId="{7F0EDF5A-A5EB-40A0-ABC4-492B3458AE5A}" destId="{F3008172-0B78-44D5-A78B-77FB4DA0DE95}" srcOrd="4" destOrd="0" presId="urn:microsoft.com/office/officeart/2005/8/layout/vList2"/>
    <dgm:cxn modelId="{AB54426F-F0CF-4861-AFAB-B85D8CE1B276}" type="presParOf" srcId="{7F0EDF5A-A5EB-40A0-ABC4-492B3458AE5A}" destId="{42A7DD04-21B2-4ECA-B091-A9E926531161}" srcOrd="5" destOrd="0" presId="urn:microsoft.com/office/officeart/2005/8/layout/vList2"/>
    <dgm:cxn modelId="{EBF8E35B-03D3-4650-B482-B41C067947BA}" type="presParOf" srcId="{7F0EDF5A-A5EB-40A0-ABC4-492B3458AE5A}" destId="{BCB0FD9C-CB17-4BFD-A7F1-39645FEC5F98}" srcOrd="6" destOrd="0" presId="urn:microsoft.com/office/officeart/2005/8/layout/vList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56865B5-1526-42FD-AA25-E0A5C7B7A215}"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it-IT"/>
        </a:p>
      </dgm:t>
    </dgm:pt>
    <dgm:pt modelId="{403FA9B0-3F21-4DAC-BE54-612BB76ABF82}">
      <dgm:prSet phldrT="[Testo]"/>
      <dgm:spPr/>
      <dgm:t>
        <a:bodyPr/>
        <a:lstStyle/>
        <a:p>
          <a:r>
            <a:rPr lang="it-IT" b="1" u="none" dirty="0" smtClean="0"/>
            <a:t>Criticità ed opportunità di carattere generale e “strutturale”</a:t>
          </a:r>
          <a:endParaRPr lang="it-IT" u="none" dirty="0"/>
        </a:p>
      </dgm:t>
    </dgm:pt>
    <dgm:pt modelId="{D948FB74-D805-4AC5-8615-A52C5C62AFED}" type="parTrans" cxnId="{9A114988-ED48-4281-99ED-79A31E3BD5CF}">
      <dgm:prSet/>
      <dgm:spPr/>
      <dgm:t>
        <a:bodyPr/>
        <a:lstStyle/>
        <a:p>
          <a:endParaRPr lang="it-IT"/>
        </a:p>
      </dgm:t>
    </dgm:pt>
    <dgm:pt modelId="{7F115222-749F-4749-9102-0AAFBC47BF3B}" type="sibTrans" cxnId="{9A114988-ED48-4281-99ED-79A31E3BD5CF}">
      <dgm:prSet/>
      <dgm:spPr/>
      <dgm:t>
        <a:bodyPr/>
        <a:lstStyle/>
        <a:p>
          <a:endParaRPr lang="it-IT"/>
        </a:p>
      </dgm:t>
    </dgm:pt>
    <dgm:pt modelId="{C7E1A8BC-7936-4122-ABAB-438481930032}">
      <dgm:prSet phldrT="[Testo]"/>
      <dgm:spPr/>
      <dgm:t>
        <a:bodyPr/>
        <a:lstStyle/>
        <a:p>
          <a:r>
            <a:rPr lang="it-IT" dirty="0" smtClean="0"/>
            <a:t>Dotazione organica insufficiente</a:t>
          </a:r>
          <a:endParaRPr lang="it-IT" dirty="0"/>
        </a:p>
      </dgm:t>
    </dgm:pt>
    <dgm:pt modelId="{A3E4708D-CE8F-4A44-9539-C95F5A0C9E97}" type="parTrans" cxnId="{ABD8DF09-F117-48C5-B55F-7982676D1CE7}">
      <dgm:prSet/>
      <dgm:spPr/>
      <dgm:t>
        <a:bodyPr/>
        <a:lstStyle/>
        <a:p>
          <a:endParaRPr lang="it-IT"/>
        </a:p>
      </dgm:t>
    </dgm:pt>
    <dgm:pt modelId="{98A30E34-5298-44E8-8B9B-EF502F60C7A8}" type="sibTrans" cxnId="{ABD8DF09-F117-48C5-B55F-7982676D1CE7}">
      <dgm:prSet/>
      <dgm:spPr/>
      <dgm:t>
        <a:bodyPr/>
        <a:lstStyle/>
        <a:p>
          <a:endParaRPr lang="it-IT"/>
        </a:p>
      </dgm:t>
    </dgm:pt>
    <dgm:pt modelId="{BCDC771C-9ECC-498E-B171-F787CF63E975}">
      <dgm:prSet phldrT="[Testo]"/>
      <dgm:spPr/>
      <dgm:t>
        <a:bodyPr/>
        <a:lstStyle/>
        <a:p>
          <a:r>
            <a:rPr lang="it-IT" b="1" u="none" dirty="0" smtClean="0"/>
            <a:t>Criticità ed opportunità connesse a taluni obiettivi ed indicatori</a:t>
          </a:r>
          <a:endParaRPr lang="it-IT" u="none" dirty="0"/>
        </a:p>
      </dgm:t>
    </dgm:pt>
    <dgm:pt modelId="{F48B7A5B-9F82-48AC-BCE8-C5890F3217E1}" type="parTrans" cxnId="{CEEFB03D-AA68-42B7-A9FE-EC512949E273}">
      <dgm:prSet/>
      <dgm:spPr/>
      <dgm:t>
        <a:bodyPr/>
        <a:lstStyle/>
        <a:p>
          <a:endParaRPr lang="it-IT"/>
        </a:p>
      </dgm:t>
    </dgm:pt>
    <dgm:pt modelId="{FEE9C76D-19A3-4BC2-B9D9-0CCD74EB9D0D}" type="sibTrans" cxnId="{CEEFB03D-AA68-42B7-A9FE-EC512949E273}">
      <dgm:prSet/>
      <dgm:spPr/>
      <dgm:t>
        <a:bodyPr/>
        <a:lstStyle/>
        <a:p>
          <a:endParaRPr lang="it-IT"/>
        </a:p>
      </dgm:t>
    </dgm:pt>
    <dgm:pt modelId="{82A0DB39-11E5-4711-8374-14103CEE6816}">
      <dgm:prSet phldrT="[Testo]"/>
      <dgm:spPr/>
      <dgm:t>
        <a:bodyPr/>
        <a:lstStyle/>
        <a:p>
          <a:r>
            <a:rPr lang="it-IT" dirty="0" smtClean="0"/>
            <a:t>Bilancio a disposizione non proporzionato alla </a:t>
          </a:r>
          <a:r>
            <a:rPr lang="it-IT" dirty="0" err="1" smtClean="0"/>
            <a:t>mission</a:t>
          </a:r>
          <a:endParaRPr lang="it-IT" dirty="0"/>
        </a:p>
      </dgm:t>
    </dgm:pt>
    <dgm:pt modelId="{6F9D4B36-6DBE-4560-9789-5ED6DC096504}" type="parTrans" cxnId="{F4EC17D2-FEFB-457A-AFB2-4EE2472EA17A}">
      <dgm:prSet/>
      <dgm:spPr/>
      <dgm:t>
        <a:bodyPr/>
        <a:lstStyle/>
        <a:p>
          <a:endParaRPr lang="it-IT"/>
        </a:p>
      </dgm:t>
    </dgm:pt>
    <dgm:pt modelId="{BFCEFE7D-6710-4D23-B828-486A6896B02A}" type="sibTrans" cxnId="{F4EC17D2-FEFB-457A-AFB2-4EE2472EA17A}">
      <dgm:prSet/>
      <dgm:spPr/>
      <dgm:t>
        <a:bodyPr/>
        <a:lstStyle/>
        <a:p>
          <a:endParaRPr lang="it-IT"/>
        </a:p>
      </dgm:t>
    </dgm:pt>
    <dgm:pt modelId="{07800A6B-0BCB-4A54-8036-221408D1CEBB}">
      <dgm:prSet phldrT="[Testo]"/>
      <dgm:spPr/>
      <dgm:t>
        <a:bodyPr/>
        <a:lstStyle/>
        <a:p>
          <a:r>
            <a:rPr lang="it-IT" dirty="0" smtClean="0"/>
            <a:t>Controlli non terminati</a:t>
          </a:r>
          <a:endParaRPr lang="it-IT" dirty="0"/>
        </a:p>
      </dgm:t>
    </dgm:pt>
    <dgm:pt modelId="{A34C1517-2DF6-46A3-9646-E5F61F67D76A}" type="parTrans" cxnId="{4EA658A5-299D-4CCE-82D4-E4ACE38ECF4D}">
      <dgm:prSet/>
      <dgm:spPr/>
      <dgm:t>
        <a:bodyPr/>
        <a:lstStyle/>
        <a:p>
          <a:endParaRPr lang="it-IT"/>
        </a:p>
      </dgm:t>
    </dgm:pt>
    <dgm:pt modelId="{CA768FFC-41F3-42BE-A506-1AFE6E3079AA}" type="sibTrans" cxnId="{4EA658A5-299D-4CCE-82D4-E4ACE38ECF4D}">
      <dgm:prSet/>
      <dgm:spPr/>
      <dgm:t>
        <a:bodyPr/>
        <a:lstStyle/>
        <a:p>
          <a:endParaRPr lang="it-IT"/>
        </a:p>
      </dgm:t>
    </dgm:pt>
    <dgm:pt modelId="{803E5127-3D15-4B04-8CD5-67FAB1A38403}">
      <dgm:prSet phldrT="[Testo]"/>
      <dgm:spPr/>
      <dgm:t>
        <a:bodyPr/>
        <a:lstStyle/>
        <a:p>
          <a:r>
            <a:rPr lang="it-IT" dirty="0" smtClean="0"/>
            <a:t>Miglioramento, rispetto al 2016, nei Piani di Azione implementati in relazione a sessioni di Audit interno</a:t>
          </a:r>
          <a:endParaRPr lang="it-IT" dirty="0"/>
        </a:p>
      </dgm:t>
    </dgm:pt>
    <dgm:pt modelId="{8465D41A-9024-4182-B7B2-03878EC1D86C}" type="parTrans" cxnId="{F31C00B5-015B-4138-BCC1-825F119C7218}">
      <dgm:prSet/>
      <dgm:spPr/>
    </dgm:pt>
    <dgm:pt modelId="{298F4E15-FA0B-48AB-8719-CDE24F19FF48}" type="sibTrans" cxnId="{F31C00B5-015B-4138-BCC1-825F119C7218}">
      <dgm:prSet/>
      <dgm:spPr/>
    </dgm:pt>
    <dgm:pt modelId="{09FBCB34-ED5C-4F32-BC84-2AAD161A5F63}" type="pres">
      <dgm:prSet presAssocID="{F56865B5-1526-42FD-AA25-E0A5C7B7A215}" presName="diagram" presStyleCnt="0">
        <dgm:presLayoutVars>
          <dgm:dir/>
          <dgm:resizeHandles val="exact"/>
        </dgm:presLayoutVars>
      </dgm:prSet>
      <dgm:spPr/>
      <dgm:t>
        <a:bodyPr/>
        <a:lstStyle/>
        <a:p>
          <a:endParaRPr lang="it-IT"/>
        </a:p>
      </dgm:t>
    </dgm:pt>
    <dgm:pt modelId="{7FD08DF6-3185-4226-BB6C-2599D66839BF}" type="pres">
      <dgm:prSet presAssocID="{403FA9B0-3F21-4DAC-BE54-612BB76ABF82}" presName="node" presStyleLbl="node1" presStyleIdx="0" presStyleCnt="2">
        <dgm:presLayoutVars>
          <dgm:bulletEnabled val="1"/>
        </dgm:presLayoutVars>
      </dgm:prSet>
      <dgm:spPr/>
      <dgm:t>
        <a:bodyPr/>
        <a:lstStyle/>
        <a:p>
          <a:endParaRPr lang="it-IT"/>
        </a:p>
      </dgm:t>
    </dgm:pt>
    <dgm:pt modelId="{05FDB06E-F530-4FA0-ADEB-2D1E46346D6C}" type="pres">
      <dgm:prSet presAssocID="{7F115222-749F-4749-9102-0AAFBC47BF3B}" presName="sibTrans" presStyleCnt="0"/>
      <dgm:spPr/>
    </dgm:pt>
    <dgm:pt modelId="{15D6E372-17D6-4B16-90C0-6D0675F632D4}" type="pres">
      <dgm:prSet presAssocID="{BCDC771C-9ECC-498E-B171-F787CF63E975}" presName="node" presStyleLbl="node1" presStyleIdx="1" presStyleCnt="2">
        <dgm:presLayoutVars>
          <dgm:bulletEnabled val="1"/>
        </dgm:presLayoutVars>
      </dgm:prSet>
      <dgm:spPr/>
      <dgm:t>
        <a:bodyPr/>
        <a:lstStyle/>
        <a:p>
          <a:endParaRPr lang="it-IT"/>
        </a:p>
      </dgm:t>
    </dgm:pt>
  </dgm:ptLst>
  <dgm:cxnLst>
    <dgm:cxn modelId="{F4EC17D2-FEFB-457A-AFB2-4EE2472EA17A}" srcId="{403FA9B0-3F21-4DAC-BE54-612BB76ABF82}" destId="{82A0DB39-11E5-4711-8374-14103CEE6816}" srcOrd="1" destOrd="0" parTransId="{6F9D4B36-6DBE-4560-9789-5ED6DC096504}" sibTransId="{BFCEFE7D-6710-4D23-B828-486A6896B02A}"/>
    <dgm:cxn modelId="{ABD8DF09-F117-48C5-B55F-7982676D1CE7}" srcId="{403FA9B0-3F21-4DAC-BE54-612BB76ABF82}" destId="{C7E1A8BC-7936-4122-ABAB-438481930032}" srcOrd="0" destOrd="0" parTransId="{A3E4708D-CE8F-4A44-9539-C95F5A0C9E97}" sibTransId="{98A30E34-5298-44E8-8B9B-EF502F60C7A8}"/>
    <dgm:cxn modelId="{FF01D472-D56F-4BA5-B160-230B4CD003EA}" type="presOf" srcId="{803E5127-3D15-4B04-8CD5-67FAB1A38403}" destId="{15D6E372-17D6-4B16-90C0-6D0675F632D4}" srcOrd="0" destOrd="2" presId="urn:microsoft.com/office/officeart/2005/8/layout/default"/>
    <dgm:cxn modelId="{02011F0A-9F92-4AD7-8863-A6047F28EC45}" type="presOf" srcId="{07800A6B-0BCB-4A54-8036-221408D1CEBB}" destId="{15D6E372-17D6-4B16-90C0-6D0675F632D4}" srcOrd="0" destOrd="1" presId="urn:microsoft.com/office/officeart/2005/8/layout/default"/>
    <dgm:cxn modelId="{815FC8AC-DD8B-42F6-8EC6-762D72973D8E}" type="presOf" srcId="{BCDC771C-9ECC-498E-B171-F787CF63E975}" destId="{15D6E372-17D6-4B16-90C0-6D0675F632D4}" srcOrd="0" destOrd="0" presId="urn:microsoft.com/office/officeart/2005/8/layout/default"/>
    <dgm:cxn modelId="{4EA658A5-299D-4CCE-82D4-E4ACE38ECF4D}" srcId="{BCDC771C-9ECC-498E-B171-F787CF63E975}" destId="{07800A6B-0BCB-4A54-8036-221408D1CEBB}" srcOrd="0" destOrd="0" parTransId="{A34C1517-2DF6-46A3-9646-E5F61F67D76A}" sibTransId="{CA768FFC-41F3-42BE-A506-1AFE6E3079AA}"/>
    <dgm:cxn modelId="{2A8C27DA-169E-4E84-88F8-E18A2311C579}" type="presOf" srcId="{82A0DB39-11E5-4711-8374-14103CEE6816}" destId="{7FD08DF6-3185-4226-BB6C-2599D66839BF}" srcOrd="0" destOrd="2" presId="urn:microsoft.com/office/officeart/2005/8/layout/default"/>
    <dgm:cxn modelId="{87657718-3E36-4E51-BA21-59A245BF7B16}" type="presOf" srcId="{403FA9B0-3F21-4DAC-BE54-612BB76ABF82}" destId="{7FD08DF6-3185-4226-BB6C-2599D66839BF}" srcOrd="0" destOrd="0" presId="urn:microsoft.com/office/officeart/2005/8/layout/default"/>
    <dgm:cxn modelId="{B9BEB7E2-B8C4-4AF3-A3BE-0D63EEFF7B31}" type="presOf" srcId="{C7E1A8BC-7936-4122-ABAB-438481930032}" destId="{7FD08DF6-3185-4226-BB6C-2599D66839BF}" srcOrd="0" destOrd="1" presId="urn:microsoft.com/office/officeart/2005/8/layout/default"/>
    <dgm:cxn modelId="{EA7A2D90-6F40-4D54-B7C5-448AA2BFAF9D}" type="presOf" srcId="{F56865B5-1526-42FD-AA25-E0A5C7B7A215}" destId="{09FBCB34-ED5C-4F32-BC84-2AAD161A5F63}" srcOrd="0" destOrd="0" presId="urn:microsoft.com/office/officeart/2005/8/layout/default"/>
    <dgm:cxn modelId="{CEEFB03D-AA68-42B7-A9FE-EC512949E273}" srcId="{F56865B5-1526-42FD-AA25-E0A5C7B7A215}" destId="{BCDC771C-9ECC-498E-B171-F787CF63E975}" srcOrd="1" destOrd="0" parTransId="{F48B7A5B-9F82-48AC-BCE8-C5890F3217E1}" sibTransId="{FEE9C76D-19A3-4BC2-B9D9-0CCD74EB9D0D}"/>
    <dgm:cxn modelId="{9A114988-ED48-4281-99ED-79A31E3BD5CF}" srcId="{F56865B5-1526-42FD-AA25-E0A5C7B7A215}" destId="{403FA9B0-3F21-4DAC-BE54-612BB76ABF82}" srcOrd="0" destOrd="0" parTransId="{D948FB74-D805-4AC5-8615-A52C5C62AFED}" sibTransId="{7F115222-749F-4749-9102-0AAFBC47BF3B}"/>
    <dgm:cxn modelId="{F31C00B5-015B-4138-BCC1-825F119C7218}" srcId="{BCDC771C-9ECC-498E-B171-F787CF63E975}" destId="{803E5127-3D15-4B04-8CD5-67FAB1A38403}" srcOrd="1" destOrd="0" parTransId="{8465D41A-9024-4182-B7B2-03878EC1D86C}" sibTransId="{298F4E15-FA0B-48AB-8719-CDE24F19FF48}"/>
    <dgm:cxn modelId="{8CA71C8C-2A89-470B-94C5-3CF3A92CE502}" type="presParOf" srcId="{09FBCB34-ED5C-4F32-BC84-2AAD161A5F63}" destId="{7FD08DF6-3185-4226-BB6C-2599D66839BF}" srcOrd="0" destOrd="0" presId="urn:microsoft.com/office/officeart/2005/8/layout/default"/>
    <dgm:cxn modelId="{C3D35E5F-E88D-408A-AF90-37FBEEBEA5BD}" type="presParOf" srcId="{09FBCB34-ED5C-4F32-BC84-2AAD161A5F63}" destId="{05FDB06E-F530-4FA0-ADEB-2D1E46346D6C}" srcOrd="1" destOrd="0" presId="urn:microsoft.com/office/officeart/2005/8/layout/default"/>
    <dgm:cxn modelId="{0D111521-6EE0-4890-B0BD-68FADC05E458}" type="presParOf" srcId="{09FBCB34-ED5C-4F32-BC84-2AAD161A5F63}" destId="{15D6E372-17D6-4B16-90C0-6D0675F632D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EAA9F6-65E7-A541-AFD1-BA66D0B36813}"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8054D14C-81AA-F24F-A5ED-D989A12BC599}">
      <dgm:prSet/>
      <dgm:spPr/>
      <dgm:t>
        <a:bodyPr/>
        <a:lstStyle/>
        <a:p>
          <a:pPr rtl="0"/>
          <a:r>
            <a:rPr lang="it-IT" baseline="0" dirty="0" smtClean="0"/>
            <a:t>Gli obiettivi strategici dell’ARCEA riflettono la</a:t>
          </a:r>
          <a:r>
            <a:rPr lang="it-IT" i="1" baseline="0" dirty="0" smtClean="0"/>
            <a:t> </a:t>
          </a:r>
          <a:r>
            <a:rPr lang="it-IT" i="1" baseline="0" dirty="0" err="1" smtClean="0"/>
            <a:t>mission</a:t>
          </a:r>
          <a:r>
            <a:rPr lang="it-IT" baseline="0" dirty="0" smtClean="0"/>
            <a:t> dell’Organismo Pagatore che si colloca in posizione di punto di </a:t>
          </a:r>
          <a:r>
            <a:rPr lang="it-IT" b="1" baseline="0" dirty="0" smtClean="0"/>
            <a:t>raccordo fra Commissione Europea, Stato membro e Regione Calabria.</a:t>
          </a:r>
          <a:endParaRPr lang="it-IT" b="1" dirty="0"/>
        </a:p>
      </dgm:t>
    </dgm:pt>
    <dgm:pt modelId="{BDD5C145-D326-7041-8A7A-1AF83B972313}" type="parTrans" cxnId="{DC6F4274-5712-1449-BF19-7B2CD29CBB7E}">
      <dgm:prSet/>
      <dgm:spPr/>
      <dgm:t>
        <a:bodyPr/>
        <a:lstStyle/>
        <a:p>
          <a:endParaRPr lang="it-IT"/>
        </a:p>
      </dgm:t>
    </dgm:pt>
    <dgm:pt modelId="{A4CF580A-687E-D64A-953A-4D3130AC51E3}" type="sibTrans" cxnId="{DC6F4274-5712-1449-BF19-7B2CD29CBB7E}">
      <dgm:prSet/>
      <dgm:spPr/>
      <dgm:t>
        <a:bodyPr/>
        <a:lstStyle/>
        <a:p>
          <a:endParaRPr lang="it-IT"/>
        </a:p>
      </dgm:t>
    </dgm:pt>
    <dgm:pt modelId="{30AAF30D-2FE9-0540-B9AF-EE1A878C3C9D}">
      <dgm:prSet/>
      <dgm:spPr/>
      <dgm:t>
        <a:bodyPr/>
        <a:lstStyle/>
        <a:p>
          <a:pPr rtl="0"/>
          <a:r>
            <a:rPr lang="it-IT" baseline="0" dirty="0" smtClean="0"/>
            <a:t>Per tali ragioni, sono stati parzialmente confermati gli obiettivi strategici già individuati nel precedente Piano, al fine di consentirne il conseguimento in un orizzonte temporale adeguato rispetto alla loro rilevanza. </a:t>
          </a:r>
          <a:endParaRPr lang="it-IT" dirty="0"/>
        </a:p>
      </dgm:t>
    </dgm:pt>
    <dgm:pt modelId="{0C558BA8-EA01-7740-82A5-426D1D145299}" type="parTrans" cxnId="{4100275E-0937-EA43-BF87-6FA57F121A36}">
      <dgm:prSet/>
      <dgm:spPr/>
      <dgm:t>
        <a:bodyPr/>
        <a:lstStyle/>
        <a:p>
          <a:endParaRPr lang="it-IT"/>
        </a:p>
      </dgm:t>
    </dgm:pt>
    <dgm:pt modelId="{CC61F461-B12A-2043-BD3A-035C0272529C}" type="sibTrans" cxnId="{4100275E-0937-EA43-BF87-6FA57F121A36}">
      <dgm:prSet/>
      <dgm:spPr/>
      <dgm:t>
        <a:bodyPr/>
        <a:lstStyle/>
        <a:p>
          <a:endParaRPr lang="it-IT"/>
        </a:p>
      </dgm:t>
    </dgm:pt>
    <dgm:pt modelId="{52C370E7-9D4B-CA41-B9BB-6612E5E79052}">
      <dgm:prSet/>
      <dgm:spPr/>
      <dgm:t>
        <a:bodyPr/>
        <a:lstStyle/>
        <a:p>
          <a:pPr rtl="0"/>
          <a:r>
            <a:rPr lang="it-IT" baseline="0" dirty="0" smtClean="0"/>
            <a:t>Nello specifico, sono stati individuati i </a:t>
          </a:r>
          <a:r>
            <a:rPr lang="it-IT" b="1" baseline="0" dirty="0" smtClean="0"/>
            <a:t>tre obiettivi strategici</a:t>
          </a:r>
          <a:r>
            <a:rPr lang="it-IT" baseline="0" dirty="0" smtClean="0"/>
            <a:t>, coerenti con quanto prescritto dalla normativa comunitaria di riferimento che hanno riflessi immediati e tangibili nei confronti degli stakeholder dell’Agenzia </a:t>
          </a:r>
          <a:endParaRPr lang="it-IT" dirty="0"/>
        </a:p>
      </dgm:t>
    </dgm:pt>
    <dgm:pt modelId="{543D5295-C386-1241-BDEE-95A8F502DF7F}" type="parTrans" cxnId="{A021F068-49F8-004F-87EA-ACC3B6618BB8}">
      <dgm:prSet/>
      <dgm:spPr/>
      <dgm:t>
        <a:bodyPr/>
        <a:lstStyle/>
        <a:p>
          <a:endParaRPr lang="it-IT"/>
        </a:p>
      </dgm:t>
    </dgm:pt>
    <dgm:pt modelId="{43626E7C-2579-3C4A-BB12-7815DB017109}" type="sibTrans" cxnId="{A021F068-49F8-004F-87EA-ACC3B6618BB8}">
      <dgm:prSet/>
      <dgm:spPr/>
      <dgm:t>
        <a:bodyPr/>
        <a:lstStyle/>
        <a:p>
          <a:endParaRPr lang="it-IT"/>
        </a:p>
      </dgm:t>
    </dgm:pt>
    <dgm:pt modelId="{5F969A7F-1556-994B-BF0C-B3F971BBC0BF}" type="pres">
      <dgm:prSet presAssocID="{CFEAA9F6-65E7-A541-AFD1-BA66D0B36813}" presName="vert0" presStyleCnt="0">
        <dgm:presLayoutVars>
          <dgm:dir/>
          <dgm:animOne val="branch"/>
          <dgm:animLvl val="lvl"/>
        </dgm:presLayoutVars>
      </dgm:prSet>
      <dgm:spPr/>
      <dgm:t>
        <a:bodyPr/>
        <a:lstStyle/>
        <a:p>
          <a:endParaRPr lang="it-IT"/>
        </a:p>
      </dgm:t>
    </dgm:pt>
    <dgm:pt modelId="{0B9F645A-A7FB-7348-8F99-5DE446C9A7E0}" type="pres">
      <dgm:prSet presAssocID="{8054D14C-81AA-F24F-A5ED-D989A12BC599}" presName="thickLine" presStyleLbl="alignNode1" presStyleIdx="0" presStyleCnt="3"/>
      <dgm:spPr/>
    </dgm:pt>
    <dgm:pt modelId="{B7E5E10F-AE99-A744-819C-BB15A89961D4}" type="pres">
      <dgm:prSet presAssocID="{8054D14C-81AA-F24F-A5ED-D989A12BC599}" presName="horz1" presStyleCnt="0"/>
      <dgm:spPr/>
    </dgm:pt>
    <dgm:pt modelId="{147B64CC-3B8E-9D4C-9356-B5D00587B970}" type="pres">
      <dgm:prSet presAssocID="{8054D14C-81AA-F24F-A5ED-D989A12BC599}" presName="tx1" presStyleLbl="revTx" presStyleIdx="0" presStyleCnt="3"/>
      <dgm:spPr/>
      <dgm:t>
        <a:bodyPr/>
        <a:lstStyle/>
        <a:p>
          <a:endParaRPr lang="it-IT"/>
        </a:p>
      </dgm:t>
    </dgm:pt>
    <dgm:pt modelId="{BC2DE570-8C0C-2C4C-94FE-660B8456C39E}" type="pres">
      <dgm:prSet presAssocID="{8054D14C-81AA-F24F-A5ED-D989A12BC599}" presName="vert1" presStyleCnt="0"/>
      <dgm:spPr/>
    </dgm:pt>
    <dgm:pt modelId="{2E0E44C1-CF09-384C-B874-E7D951FC077D}" type="pres">
      <dgm:prSet presAssocID="{30AAF30D-2FE9-0540-B9AF-EE1A878C3C9D}" presName="thickLine" presStyleLbl="alignNode1" presStyleIdx="1" presStyleCnt="3"/>
      <dgm:spPr/>
    </dgm:pt>
    <dgm:pt modelId="{A25D0C04-997D-FF4C-944F-F4A37B7D68A0}" type="pres">
      <dgm:prSet presAssocID="{30AAF30D-2FE9-0540-B9AF-EE1A878C3C9D}" presName="horz1" presStyleCnt="0"/>
      <dgm:spPr/>
    </dgm:pt>
    <dgm:pt modelId="{480D4FC3-74A8-C144-90D1-353400D96B61}" type="pres">
      <dgm:prSet presAssocID="{30AAF30D-2FE9-0540-B9AF-EE1A878C3C9D}" presName="tx1" presStyleLbl="revTx" presStyleIdx="1" presStyleCnt="3"/>
      <dgm:spPr/>
      <dgm:t>
        <a:bodyPr/>
        <a:lstStyle/>
        <a:p>
          <a:endParaRPr lang="it-IT"/>
        </a:p>
      </dgm:t>
    </dgm:pt>
    <dgm:pt modelId="{EC09F042-2942-ED49-9EB0-A71833423C7D}" type="pres">
      <dgm:prSet presAssocID="{30AAF30D-2FE9-0540-B9AF-EE1A878C3C9D}" presName="vert1" presStyleCnt="0"/>
      <dgm:spPr/>
    </dgm:pt>
    <dgm:pt modelId="{AFC0E356-0B5E-FF42-B1F2-987BF4F7AAE0}" type="pres">
      <dgm:prSet presAssocID="{52C370E7-9D4B-CA41-B9BB-6612E5E79052}" presName="thickLine" presStyleLbl="alignNode1" presStyleIdx="2" presStyleCnt="3"/>
      <dgm:spPr/>
    </dgm:pt>
    <dgm:pt modelId="{E5437833-926F-6746-8E83-E8F43C06309A}" type="pres">
      <dgm:prSet presAssocID="{52C370E7-9D4B-CA41-B9BB-6612E5E79052}" presName="horz1" presStyleCnt="0"/>
      <dgm:spPr/>
    </dgm:pt>
    <dgm:pt modelId="{AE6CCA2F-0999-7743-8283-6818AE2DC086}" type="pres">
      <dgm:prSet presAssocID="{52C370E7-9D4B-CA41-B9BB-6612E5E79052}" presName="tx1" presStyleLbl="revTx" presStyleIdx="2" presStyleCnt="3"/>
      <dgm:spPr/>
      <dgm:t>
        <a:bodyPr/>
        <a:lstStyle/>
        <a:p>
          <a:endParaRPr lang="it-IT"/>
        </a:p>
      </dgm:t>
    </dgm:pt>
    <dgm:pt modelId="{C158259A-AF33-8F42-B2D9-0981EC819A5C}" type="pres">
      <dgm:prSet presAssocID="{52C370E7-9D4B-CA41-B9BB-6612E5E79052}" presName="vert1" presStyleCnt="0"/>
      <dgm:spPr/>
    </dgm:pt>
  </dgm:ptLst>
  <dgm:cxnLst>
    <dgm:cxn modelId="{A021F068-49F8-004F-87EA-ACC3B6618BB8}" srcId="{CFEAA9F6-65E7-A541-AFD1-BA66D0B36813}" destId="{52C370E7-9D4B-CA41-B9BB-6612E5E79052}" srcOrd="2" destOrd="0" parTransId="{543D5295-C386-1241-BDEE-95A8F502DF7F}" sibTransId="{43626E7C-2579-3C4A-BB12-7815DB017109}"/>
    <dgm:cxn modelId="{804967DB-F7BB-48EB-ACB2-84121F44ECC1}" type="presOf" srcId="{52C370E7-9D4B-CA41-B9BB-6612E5E79052}" destId="{AE6CCA2F-0999-7743-8283-6818AE2DC086}" srcOrd="0" destOrd="0" presId="urn:microsoft.com/office/officeart/2008/layout/LinedList"/>
    <dgm:cxn modelId="{DC6F4274-5712-1449-BF19-7B2CD29CBB7E}" srcId="{CFEAA9F6-65E7-A541-AFD1-BA66D0B36813}" destId="{8054D14C-81AA-F24F-A5ED-D989A12BC599}" srcOrd="0" destOrd="0" parTransId="{BDD5C145-D326-7041-8A7A-1AF83B972313}" sibTransId="{A4CF580A-687E-D64A-953A-4D3130AC51E3}"/>
    <dgm:cxn modelId="{3C5DA17C-7B44-4BED-80C7-7A02F0E26458}" type="presOf" srcId="{CFEAA9F6-65E7-A541-AFD1-BA66D0B36813}" destId="{5F969A7F-1556-994B-BF0C-B3F971BBC0BF}" srcOrd="0" destOrd="0" presId="urn:microsoft.com/office/officeart/2008/layout/LinedList"/>
    <dgm:cxn modelId="{832CB7D6-71C2-4997-BD2D-8BF069537B81}" type="presOf" srcId="{30AAF30D-2FE9-0540-B9AF-EE1A878C3C9D}" destId="{480D4FC3-74A8-C144-90D1-353400D96B61}" srcOrd="0" destOrd="0" presId="urn:microsoft.com/office/officeart/2008/layout/LinedList"/>
    <dgm:cxn modelId="{4100275E-0937-EA43-BF87-6FA57F121A36}" srcId="{CFEAA9F6-65E7-A541-AFD1-BA66D0B36813}" destId="{30AAF30D-2FE9-0540-B9AF-EE1A878C3C9D}" srcOrd="1" destOrd="0" parTransId="{0C558BA8-EA01-7740-82A5-426D1D145299}" sibTransId="{CC61F461-B12A-2043-BD3A-035C0272529C}"/>
    <dgm:cxn modelId="{32FE067F-CFD6-4FE7-B96A-AC4317AB94E9}" type="presOf" srcId="{8054D14C-81AA-F24F-A5ED-D989A12BC599}" destId="{147B64CC-3B8E-9D4C-9356-B5D00587B970}" srcOrd="0" destOrd="0" presId="urn:microsoft.com/office/officeart/2008/layout/LinedList"/>
    <dgm:cxn modelId="{8F8A09F4-4895-432A-8FA6-E1898DAD40F7}" type="presParOf" srcId="{5F969A7F-1556-994B-BF0C-B3F971BBC0BF}" destId="{0B9F645A-A7FB-7348-8F99-5DE446C9A7E0}" srcOrd="0" destOrd="0" presId="urn:microsoft.com/office/officeart/2008/layout/LinedList"/>
    <dgm:cxn modelId="{2C468940-424F-4047-81D2-E1D3B1D056A9}" type="presParOf" srcId="{5F969A7F-1556-994B-BF0C-B3F971BBC0BF}" destId="{B7E5E10F-AE99-A744-819C-BB15A89961D4}" srcOrd="1" destOrd="0" presId="urn:microsoft.com/office/officeart/2008/layout/LinedList"/>
    <dgm:cxn modelId="{91E0AA3A-F32B-4B82-BD57-C9D9224DCCB4}" type="presParOf" srcId="{B7E5E10F-AE99-A744-819C-BB15A89961D4}" destId="{147B64CC-3B8E-9D4C-9356-B5D00587B970}" srcOrd="0" destOrd="0" presId="urn:microsoft.com/office/officeart/2008/layout/LinedList"/>
    <dgm:cxn modelId="{7FB507C1-C20E-420A-A534-6AFA4DED675E}" type="presParOf" srcId="{B7E5E10F-AE99-A744-819C-BB15A89961D4}" destId="{BC2DE570-8C0C-2C4C-94FE-660B8456C39E}" srcOrd="1" destOrd="0" presId="urn:microsoft.com/office/officeart/2008/layout/LinedList"/>
    <dgm:cxn modelId="{F4C397F7-432A-4970-823F-26E2BCBD9DCC}" type="presParOf" srcId="{5F969A7F-1556-994B-BF0C-B3F971BBC0BF}" destId="{2E0E44C1-CF09-384C-B874-E7D951FC077D}" srcOrd="2" destOrd="0" presId="urn:microsoft.com/office/officeart/2008/layout/LinedList"/>
    <dgm:cxn modelId="{191C5D4F-B912-4506-B277-712424EDA402}" type="presParOf" srcId="{5F969A7F-1556-994B-BF0C-B3F971BBC0BF}" destId="{A25D0C04-997D-FF4C-944F-F4A37B7D68A0}" srcOrd="3" destOrd="0" presId="urn:microsoft.com/office/officeart/2008/layout/LinedList"/>
    <dgm:cxn modelId="{35AD402F-503C-4BA5-BAB0-102A19C8A286}" type="presParOf" srcId="{A25D0C04-997D-FF4C-944F-F4A37B7D68A0}" destId="{480D4FC3-74A8-C144-90D1-353400D96B61}" srcOrd="0" destOrd="0" presId="urn:microsoft.com/office/officeart/2008/layout/LinedList"/>
    <dgm:cxn modelId="{96B00F20-1B4E-4927-B6CB-66AC6725D030}" type="presParOf" srcId="{A25D0C04-997D-FF4C-944F-F4A37B7D68A0}" destId="{EC09F042-2942-ED49-9EB0-A71833423C7D}" srcOrd="1" destOrd="0" presId="urn:microsoft.com/office/officeart/2008/layout/LinedList"/>
    <dgm:cxn modelId="{6894BDC3-D085-4F72-9FCE-64E910E03307}" type="presParOf" srcId="{5F969A7F-1556-994B-BF0C-B3F971BBC0BF}" destId="{AFC0E356-0B5E-FF42-B1F2-987BF4F7AAE0}" srcOrd="4" destOrd="0" presId="urn:microsoft.com/office/officeart/2008/layout/LinedList"/>
    <dgm:cxn modelId="{5DFD870B-5782-4C2D-8836-01AA1A54675E}" type="presParOf" srcId="{5F969A7F-1556-994B-BF0C-B3F971BBC0BF}" destId="{E5437833-926F-6746-8E83-E8F43C06309A}" srcOrd="5" destOrd="0" presId="urn:microsoft.com/office/officeart/2008/layout/LinedList"/>
    <dgm:cxn modelId="{039F8542-8FFA-4920-9F1A-3F8549C15E96}" type="presParOf" srcId="{E5437833-926F-6746-8E83-E8F43C06309A}" destId="{AE6CCA2F-0999-7743-8283-6818AE2DC086}" srcOrd="0" destOrd="0" presId="urn:microsoft.com/office/officeart/2008/layout/LinedList"/>
    <dgm:cxn modelId="{07910CEA-EB6E-4B15-9843-D51A74A6A2C4}" type="presParOf" srcId="{E5437833-926F-6746-8E83-E8F43C06309A}" destId="{C158259A-AF33-8F42-B2D9-0981EC819A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5DC4B1-A80E-4243-B8CD-1C5595B0D88A}"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it-IT"/>
        </a:p>
      </dgm:t>
    </dgm:pt>
    <dgm:pt modelId="{196DB464-E397-D24F-96CC-F72EDEF1967C}">
      <dgm:prSet/>
      <dgm:spPr/>
      <dgm:t>
        <a:bodyPr/>
        <a:lstStyle/>
        <a:p>
          <a:pPr rtl="0"/>
          <a:r>
            <a:rPr lang="it-IT" baseline="0" smtClean="0"/>
            <a:t>Costituiscono gli strumenti di rilevazione, anche di carattere socio-economico, delle conseguenze derivanti dalle azioni intraprese dall’Agenzia per favorire lo sviluppo del contesto territoriale di riferimento </a:t>
          </a:r>
          <a:endParaRPr lang="it-IT"/>
        </a:p>
      </dgm:t>
    </dgm:pt>
    <dgm:pt modelId="{AD8A4FFD-8C64-264C-AF11-9B32E0637A63}" type="parTrans" cxnId="{684E36A3-12C0-714A-BE2C-064978A5ABA4}">
      <dgm:prSet/>
      <dgm:spPr/>
      <dgm:t>
        <a:bodyPr/>
        <a:lstStyle/>
        <a:p>
          <a:endParaRPr lang="it-IT"/>
        </a:p>
      </dgm:t>
    </dgm:pt>
    <dgm:pt modelId="{D08C6002-BC7A-1F44-A76B-C2FF242616AE}" type="sibTrans" cxnId="{684E36A3-12C0-714A-BE2C-064978A5ABA4}">
      <dgm:prSet/>
      <dgm:spPr/>
      <dgm:t>
        <a:bodyPr/>
        <a:lstStyle/>
        <a:p>
          <a:endParaRPr lang="it-IT"/>
        </a:p>
      </dgm:t>
    </dgm:pt>
    <dgm:pt modelId="{857DE204-B6B2-BF42-9D0D-1581D5575350}" type="pres">
      <dgm:prSet presAssocID="{7E5DC4B1-A80E-4243-B8CD-1C5595B0D88A}" presName="vert0" presStyleCnt="0">
        <dgm:presLayoutVars>
          <dgm:dir/>
          <dgm:animOne val="branch"/>
          <dgm:animLvl val="lvl"/>
        </dgm:presLayoutVars>
      </dgm:prSet>
      <dgm:spPr/>
      <dgm:t>
        <a:bodyPr/>
        <a:lstStyle/>
        <a:p>
          <a:endParaRPr lang="it-IT"/>
        </a:p>
      </dgm:t>
    </dgm:pt>
    <dgm:pt modelId="{01DD54EC-090E-3F45-81A5-FE2E7C7BB06C}" type="pres">
      <dgm:prSet presAssocID="{196DB464-E397-D24F-96CC-F72EDEF1967C}" presName="thickLine" presStyleLbl="alignNode1" presStyleIdx="0" presStyleCnt="1"/>
      <dgm:spPr/>
    </dgm:pt>
    <dgm:pt modelId="{0C6D8DBD-A390-2B47-8674-ACE2896F4FB6}" type="pres">
      <dgm:prSet presAssocID="{196DB464-E397-D24F-96CC-F72EDEF1967C}" presName="horz1" presStyleCnt="0"/>
      <dgm:spPr/>
    </dgm:pt>
    <dgm:pt modelId="{E6953F02-0BBE-794A-91B1-DC6E256725E8}" type="pres">
      <dgm:prSet presAssocID="{196DB464-E397-D24F-96CC-F72EDEF1967C}" presName="tx1" presStyleLbl="revTx" presStyleIdx="0" presStyleCnt="1"/>
      <dgm:spPr/>
      <dgm:t>
        <a:bodyPr/>
        <a:lstStyle/>
        <a:p>
          <a:endParaRPr lang="it-IT"/>
        </a:p>
      </dgm:t>
    </dgm:pt>
    <dgm:pt modelId="{716E9F95-BE96-8A4B-9F0E-884D59CA3822}" type="pres">
      <dgm:prSet presAssocID="{196DB464-E397-D24F-96CC-F72EDEF1967C}" presName="vert1" presStyleCnt="0"/>
      <dgm:spPr/>
    </dgm:pt>
  </dgm:ptLst>
  <dgm:cxnLst>
    <dgm:cxn modelId="{AC328F81-7E6E-CF41-873C-CA6D5B2C36AE}" type="presOf" srcId="{196DB464-E397-D24F-96CC-F72EDEF1967C}" destId="{E6953F02-0BBE-794A-91B1-DC6E256725E8}" srcOrd="0" destOrd="0" presId="urn:microsoft.com/office/officeart/2008/layout/LinedList"/>
    <dgm:cxn modelId="{9B7AFFA4-F11A-FC44-A92E-AE3EA5A0DE59}" type="presOf" srcId="{7E5DC4B1-A80E-4243-B8CD-1C5595B0D88A}" destId="{857DE204-B6B2-BF42-9D0D-1581D5575350}" srcOrd="0" destOrd="0" presId="urn:microsoft.com/office/officeart/2008/layout/LinedList"/>
    <dgm:cxn modelId="{684E36A3-12C0-714A-BE2C-064978A5ABA4}" srcId="{7E5DC4B1-A80E-4243-B8CD-1C5595B0D88A}" destId="{196DB464-E397-D24F-96CC-F72EDEF1967C}" srcOrd="0" destOrd="0" parTransId="{AD8A4FFD-8C64-264C-AF11-9B32E0637A63}" sibTransId="{D08C6002-BC7A-1F44-A76B-C2FF242616AE}"/>
    <dgm:cxn modelId="{6F346492-6586-4C4F-A03B-F80E39383023}" type="presParOf" srcId="{857DE204-B6B2-BF42-9D0D-1581D5575350}" destId="{01DD54EC-090E-3F45-81A5-FE2E7C7BB06C}" srcOrd="0" destOrd="0" presId="urn:microsoft.com/office/officeart/2008/layout/LinedList"/>
    <dgm:cxn modelId="{96A06F31-3811-F44A-AD66-5C205C10AF37}" type="presParOf" srcId="{857DE204-B6B2-BF42-9D0D-1581D5575350}" destId="{0C6D8DBD-A390-2B47-8674-ACE2896F4FB6}" srcOrd="1" destOrd="0" presId="urn:microsoft.com/office/officeart/2008/layout/LinedList"/>
    <dgm:cxn modelId="{31009842-2C5A-D54B-AC29-E443711F9B14}" type="presParOf" srcId="{0C6D8DBD-A390-2B47-8674-ACE2896F4FB6}" destId="{E6953F02-0BBE-794A-91B1-DC6E256725E8}" srcOrd="0" destOrd="0" presId="urn:microsoft.com/office/officeart/2008/layout/LinedList"/>
    <dgm:cxn modelId="{BD70154C-2C50-4E48-BFA7-83ADB810DD77}" type="presParOf" srcId="{0C6D8DBD-A390-2B47-8674-ACE2896F4FB6}" destId="{716E9F95-BE96-8A4B-9F0E-884D59CA38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33FB7E6-E19C-454C-9664-F1C6554A441F}"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C0F5D1C3-5AC2-7A40-8FE8-582AFD799529}">
      <dgm:prSet/>
      <dgm:spPr/>
      <dgm:t>
        <a:bodyPr/>
        <a:lstStyle/>
        <a:p>
          <a:pPr algn="ctr" rtl="0"/>
          <a:r>
            <a:rPr lang="it-IT" baseline="0" dirty="0" smtClean="0"/>
            <a:t>Ogni obiettivo strategico è articolato in obiettivi operativi. </a:t>
          </a:r>
          <a:endParaRPr lang="it-IT" dirty="0"/>
        </a:p>
      </dgm:t>
    </dgm:pt>
    <dgm:pt modelId="{5D29965F-AD6E-3F47-A8C8-D4F2E275841C}" type="parTrans" cxnId="{1B43A049-F115-0447-AA06-460ED53D961C}">
      <dgm:prSet/>
      <dgm:spPr/>
      <dgm:t>
        <a:bodyPr/>
        <a:lstStyle/>
        <a:p>
          <a:endParaRPr lang="it-IT"/>
        </a:p>
      </dgm:t>
    </dgm:pt>
    <dgm:pt modelId="{DC8043B3-7B8E-9949-8863-5E2F8A72C67C}" type="sibTrans" cxnId="{1B43A049-F115-0447-AA06-460ED53D961C}">
      <dgm:prSet/>
      <dgm:spPr/>
      <dgm:t>
        <a:bodyPr/>
        <a:lstStyle/>
        <a:p>
          <a:endParaRPr lang="it-IT"/>
        </a:p>
      </dgm:t>
    </dgm:pt>
    <dgm:pt modelId="{06084DA6-BC9E-844E-A1C5-05D127BE4862}">
      <dgm:prSet/>
      <dgm:spPr/>
      <dgm:t>
        <a:bodyPr/>
        <a:lstStyle/>
        <a:p>
          <a:pPr rtl="0"/>
          <a:r>
            <a:rPr lang="it-IT" dirty="0" smtClean="0"/>
            <a:t>Ad ogni obiettivo operativo sono associati: </a:t>
          </a:r>
        </a:p>
      </dgm:t>
    </dgm:pt>
    <dgm:pt modelId="{C289C25D-5B5C-8B4D-B73B-583FB328FFBD}" type="parTrans" cxnId="{F559A338-DFC4-2B4C-9693-6711B83101E2}">
      <dgm:prSet/>
      <dgm:spPr/>
      <dgm:t>
        <a:bodyPr/>
        <a:lstStyle/>
        <a:p>
          <a:endParaRPr lang="it-IT"/>
        </a:p>
      </dgm:t>
    </dgm:pt>
    <dgm:pt modelId="{6A281FD1-C287-B842-8D35-81222A5ED814}" type="sibTrans" cxnId="{F559A338-DFC4-2B4C-9693-6711B83101E2}">
      <dgm:prSet/>
      <dgm:spPr/>
      <dgm:t>
        <a:bodyPr/>
        <a:lstStyle/>
        <a:p>
          <a:endParaRPr lang="it-IT"/>
        </a:p>
      </dgm:t>
    </dgm:pt>
    <dgm:pt modelId="{E61A4872-09E5-8648-AC3C-9CB98F883A16}">
      <dgm:prSet/>
      <dgm:spPr/>
      <dgm:t>
        <a:bodyPr/>
        <a:lstStyle/>
        <a:p>
          <a:pPr rtl="0"/>
          <a:r>
            <a:rPr lang="it-IT" dirty="0" smtClean="0"/>
            <a:t>le azioni da porre in essere con la relativa tempistica;</a:t>
          </a:r>
          <a:endParaRPr lang="it-IT" dirty="0"/>
        </a:p>
      </dgm:t>
    </dgm:pt>
    <dgm:pt modelId="{DABBFD95-D042-A840-9A74-4EA8930E3478}" type="parTrans" cxnId="{CC282A3E-5BF0-5E4E-9469-BC5ED2CF4412}">
      <dgm:prSet/>
      <dgm:spPr/>
      <dgm:t>
        <a:bodyPr/>
        <a:lstStyle/>
        <a:p>
          <a:endParaRPr lang="it-IT"/>
        </a:p>
      </dgm:t>
    </dgm:pt>
    <dgm:pt modelId="{8B5715D2-3961-BB45-81E7-69A9F63B3235}" type="sibTrans" cxnId="{CC282A3E-5BF0-5E4E-9469-BC5ED2CF4412}">
      <dgm:prSet/>
      <dgm:spPr/>
      <dgm:t>
        <a:bodyPr/>
        <a:lstStyle/>
        <a:p>
          <a:endParaRPr lang="it-IT"/>
        </a:p>
      </dgm:t>
    </dgm:pt>
    <dgm:pt modelId="{55667F79-5FBC-D645-97AC-94A3CFCD57CE}">
      <dgm:prSet/>
      <dgm:spPr/>
      <dgm:t>
        <a:bodyPr/>
        <a:lstStyle/>
        <a:p>
          <a:pPr rtl="0"/>
          <a:r>
            <a:rPr lang="it-IT" dirty="0" smtClean="0"/>
            <a:t>la quantificazione delle risorse economiche, umane e strumentali;</a:t>
          </a:r>
          <a:endParaRPr lang="it-IT" dirty="0"/>
        </a:p>
      </dgm:t>
    </dgm:pt>
    <dgm:pt modelId="{C6657751-6B51-F348-B312-3E2029EB4A55}" type="parTrans" cxnId="{B6F068DC-5860-A244-B9D4-617FA8CEDE61}">
      <dgm:prSet/>
      <dgm:spPr/>
      <dgm:t>
        <a:bodyPr/>
        <a:lstStyle/>
        <a:p>
          <a:endParaRPr lang="it-IT"/>
        </a:p>
      </dgm:t>
    </dgm:pt>
    <dgm:pt modelId="{F7DDDB8D-D88E-6E4C-B39D-47177F2DBE93}" type="sibTrans" cxnId="{B6F068DC-5860-A244-B9D4-617FA8CEDE61}">
      <dgm:prSet/>
      <dgm:spPr/>
      <dgm:t>
        <a:bodyPr/>
        <a:lstStyle/>
        <a:p>
          <a:endParaRPr lang="it-IT"/>
        </a:p>
      </dgm:t>
    </dgm:pt>
    <dgm:pt modelId="{E25E92B5-AFD1-F346-82FE-90BAA1890AFD}">
      <dgm:prSet/>
      <dgm:spPr/>
      <dgm:t>
        <a:bodyPr/>
        <a:lstStyle/>
        <a:p>
          <a:pPr rtl="0"/>
          <a:r>
            <a:rPr lang="it-IT" dirty="0" smtClean="0"/>
            <a:t>le responsabilità organizzative.</a:t>
          </a:r>
          <a:endParaRPr lang="it-IT" dirty="0"/>
        </a:p>
      </dgm:t>
    </dgm:pt>
    <dgm:pt modelId="{5B21F874-2213-5E4D-86F5-E0FF42538421}" type="parTrans" cxnId="{D488A251-B91F-F842-A1E5-695E36640674}">
      <dgm:prSet/>
      <dgm:spPr/>
      <dgm:t>
        <a:bodyPr/>
        <a:lstStyle/>
        <a:p>
          <a:endParaRPr lang="it-IT"/>
        </a:p>
      </dgm:t>
    </dgm:pt>
    <dgm:pt modelId="{938C5CEB-A2DC-464B-ADBD-BEBECDE31CCB}" type="sibTrans" cxnId="{D488A251-B91F-F842-A1E5-695E36640674}">
      <dgm:prSet/>
      <dgm:spPr/>
      <dgm:t>
        <a:bodyPr/>
        <a:lstStyle/>
        <a:p>
          <a:endParaRPr lang="it-IT"/>
        </a:p>
      </dgm:t>
    </dgm:pt>
    <dgm:pt modelId="{A1CBCFB9-29F0-194B-B8BA-E32036B49905}">
      <dgm:prSet/>
      <dgm:spPr/>
      <dgm:t>
        <a:bodyPr/>
        <a:lstStyle/>
        <a:p>
          <a:pPr rtl="0"/>
          <a:r>
            <a:rPr lang="it-IT" dirty="0" smtClean="0"/>
            <a:t>uno o più indicatori; ad ogni indicatore è attribuito un target (valore programmato o atteso) annuale e semestrale;</a:t>
          </a:r>
          <a:endParaRPr lang="it-IT" dirty="0"/>
        </a:p>
      </dgm:t>
    </dgm:pt>
    <dgm:pt modelId="{0D609355-B009-0744-A539-DE4E16714C45}" type="parTrans" cxnId="{5AA2BC55-02D9-E447-9AC5-ADFA3A8C883E}">
      <dgm:prSet/>
      <dgm:spPr/>
      <dgm:t>
        <a:bodyPr/>
        <a:lstStyle/>
        <a:p>
          <a:endParaRPr lang="it-IT"/>
        </a:p>
      </dgm:t>
    </dgm:pt>
    <dgm:pt modelId="{3151A720-CD3E-8447-8609-D42328FF800D}" type="sibTrans" cxnId="{5AA2BC55-02D9-E447-9AC5-ADFA3A8C883E}">
      <dgm:prSet/>
      <dgm:spPr/>
      <dgm:t>
        <a:bodyPr/>
        <a:lstStyle/>
        <a:p>
          <a:endParaRPr lang="it-IT"/>
        </a:p>
      </dgm:t>
    </dgm:pt>
    <dgm:pt modelId="{83D510A5-6530-F949-A2B2-289694E524E2}">
      <dgm:prSet/>
      <dgm:spPr/>
      <dgm:t>
        <a:bodyPr/>
        <a:lstStyle/>
        <a:p>
          <a:pPr rtl="0"/>
          <a:r>
            <a:rPr lang="it-IT" dirty="0" smtClean="0"/>
            <a:t>Un peso rispetto all’obiettivo strategico</a:t>
          </a:r>
        </a:p>
      </dgm:t>
    </dgm:pt>
    <dgm:pt modelId="{6244FF8C-453B-0347-B6B6-296DCE0BD222}" type="parTrans" cxnId="{552C0B26-4521-124F-A2BF-08F785DB7197}">
      <dgm:prSet/>
      <dgm:spPr/>
      <dgm:t>
        <a:bodyPr/>
        <a:lstStyle/>
        <a:p>
          <a:endParaRPr lang="it-IT"/>
        </a:p>
      </dgm:t>
    </dgm:pt>
    <dgm:pt modelId="{BAC48058-365D-494E-81A7-8DDBD053CE72}" type="sibTrans" cxnId="{552C0B26-4521-124F-A2BF-08F785DB7197}">
      <dgm:prSet/>
      <dgm:spPr/>
      <dgm:t>
        <a:bodyPr/>
        <a:lstStyle/>
        <a:p>
          <a:endParaRPr lang="it-IT"/>
        </a:p>
      </dgm:t>
    </dgm:pt>
    <dgm:pt modelId="{7BFCE5E0-BB24-3C43-B5A5-4991AA66DBE1}" type="pres">
      <dgm:prSet presAssocID="{B33FB7E6-E19C-454C-9664-F1C6554A441F}" presName="vert0" presStyleCnt="0">
        <dgm:presLayoutVars>
          <dgm:dir/>
          <dgm:animOne val="branch"/>
          <dgm:animLvl val="lvl"/>
        </dgm:presLayoutVars>
      </dgm:prSet>
      <dgm:spPr/>
      <dgm:t>
        <a:bodyPr/>
        <a:lstStyle/>
        <a:p>
          <a:endParaRPr lang="it-IT"/>
        </a:p>
      </dgm:t>
    </dgm:pt>
    <dgm:pt modelId="{243673C7-3EE7-634F-B7EC-AECBF05D0953}" type="pres">
      <dgm:prSet presAssocID="{C0F5D1C3-5AC2-7A40-8FE8-582AFD799529}" presName="thickLine" presStyleLbl="alignNode1" presStyleIdx="0" presStyleCnt="1"/>
      <dgm:spPr/>
    </dgm:pt>
    <dgm:pt modelId="{71EA0326-0D52-0944-8EE4-A01DB80E5DDF}" type="pres">
      <dgm:prSet presAssocID="{C0F5D1C3-5AC2-7A40-8FE8-582AFD799529}" presName="horz1" presStyleCnt="0"/>
      <dgm:spPr/>
    </dgm:pt>
    <dgm:pt modelId="{881A1FD5-150D-9E4D-B801-BC991AF24236}" type="pres">
      <dgm:prSet presAssocID="{C0F5D1C3-5AC2-7A40-8FE8-582AFD799529}" presName="tx1" presStyleLbl="revTx" presStyleIdx="0" presStyleCnt="7"/>
      <dgm:spPr/>
      <dgm:t>
        <a:bodyPr/>
        <a:lstStyle/>
        <a:p>
          <a:endParaRPr lang="it-IT"/>
        </a:p>
      </dgm:t>
    </dgm:pt>
    <dgm:pt modelId="{1B08F48E-2B0B-1547-8AE6-FA8B1C67B7D5}" type="pres">
      <dgm:prSet presAssocID="{C0F5D1C3-5AC2-7A40-8FE8-582AFD799529}" presName="vert1" presStyleCnt="0"/>
      <dgm:spPr/>
    </dgm:pt>
    <dgm:pt modelId="{E6320A2F-7B73-7B43-ABF8-591978BC90BE}" type="pres">
      <dgm:prSet presAssocID="{06084DA6-BC9E-844E-A1C5-05D127BE4862}" presName="vertSpace2a" presStyleCnt="0"/>
      <dgm:spPr/>
    </dgm:pt>
    <dgm:pt modelId="{E4D7F824-5FEA-AD49-A4B4-94D4DB664FDB}" type="pres">
      <dgm:prSet presAssocID="{06084DA6-BC9E-844E-A1C5-05D127BE4862}" presName="horz2" presStyleCnt="0"/>
      <dgm:spPr/>
    </dgm:pt>
    <dgm:pt modelId="{10D4B17C-76E5-CF40-B901-96814F7A015D}" type="pres">
      <dgm:prSet presAssocID="{06084DA6-BC9E-844E-A1C5-05D127BE4862}" presName="horzSpace2" presStyleCnt="0"/>
      <dgm:spPr/>
    </dgm:pt>
    <dgm:pt modelId="{34A912B2-2C22-1A47-9F72-C2E9CBA2E4BF}" type="pres">
      <dgm:prSet presAssocID="{06084DA6-BC9E-844E-A1C5-05D127BE4862}" presName="tx2" presStyleLbl="revTx" presStyleIdx="1" presStyleCnt="7"/>
      <dgm:spPr/>
      <dgm:t>
        <a:bodyPr/>
        <a:lstStyle/>
        <a:p>
          <a:endParaRPr lang="it-IT"/>
        </a:p>
      </dgm:t>
    </dgm:pt>
    <dgm:pt modelId="{803247EA-C640-6A4F-8D40-EA3BA13E3692}" type="pres">
      <dgm:prSet presAssocID="{06084DA6-BC9E-844E-A1C5-05D127BE4862}" presName="vert2" presStyleCnt="0"/>
      <dgm:spPr/>
    </dgm:pt>
    <dgm:pt modelId="{25C34943-06B3-7E4F-A571-AC15A1AEB59D}" type="pres">
      <dgm:prSet presAssocID="{06084DA6-BC9E-844E-A1C5-05D127BE4862}" presName="thinLine2b" presStyleLbl="callout" presStyleIdx="0" presStyleCnt="6"/>
      <dgm:spPr/>
    </dgm:pt>
    <dgm:pt modelId="{BB2950B9-F416-D74D-873B-160534F168C6}" type="pres">
      <dgm:prSet presAssocID="{06084DA6-BC9E-844E-A1C5-05D127BE4862}" presName="vertSpace2b" presStyleCnt="0"/>
      <dgm:spPr/>
    </dgm:pt>
    <dgm:pt modelId="{8CFB0708-7658-F246-A883-A58400761156}" type="pres">
      <dgm:prSet presAssocID="{83D510A5-6530-F949-A2B2-289694E524E2}" presName="horz2" presStyleCnt="0"/>
      <dgm:spPr/>
    </dgm:pt>
    <dgm:pt modelId="{CD82850C-18D9-6B45-A274-01F65B0B9A51}" type="pres">
      <dgm:prSet presAssocID="{83D510A5-6530-F949-A2B2-289694E524E2}" presName="horzSpace2" presStyleCnt="0"/>
      <dgm:spPr/>
    </dgm:pt>
    <dgm:pt modelId="{03C68C65-F99A-3B41-AC63-EDDD950A80DB}" type="pres">
      <dgm:prSet presAssocID="{83D510A5-6530-F949-A2B2-289694E524E2}" presName="tx2" presStyleLbl="revTx" presStyleIdx="2" presStyleCnt="7"/>
      <dgm:spPr/>
      <dgm:t>
        <a:bodyPr/>
        <a:lstStyle/>
        <a:p>
          <a:endParaRPr lang="it-IT"/>
        </a:p>
      </dgm:t>
    </dgm:pt>
    <dgm:pt modelId="{BB50DAF1-86CC-3E47-98AA-FCCC1F1D5D97}" type="pres">
      <dgm:prSet presAssocID="{83D510A5-6530-F949-A2B2-289694E524E2}" presName="vert2" presStyleCnt="0"/>
      <dgm:spPr/>
    </dgm:pt>
    <dgm:pt modelId="{DA31B8D7-C3AA-8448-B973-2C318E1C5819}" type="pres">
      <dgm:prSet presAssocID="{83D510A5-6530-F949-A2B2-289694E524E2}" presName="thinLine2b" presStyleLbl="callout" presStyleIdx="1" presStyleCnt="6"/>
      <dgm:spPr/>
    </dgm:pt>
    <dgm:pt modelId="{45B7929D-40C0-424F-A1BA-B0BA4D43F9C8}" type="pres">
      <dgm:prSet presAssocID="{83D510A5-6530-F949-A2B2-289694E524E2}" presName="vertSpace2b" presStyleCnt="0"/>
      <dgm:spPr/>
    </dgm:pt>
    <dgm:pt modelId="{650175CB-0A21-3B4B-ADC4-DBC1F4643BE3}" type="pres">
      <dgm:prSet presAssocID="{A1CBCFB9-29F0-194B-B8BA-E32036B49905}" presName="horz2" presStyleCnt="0"/>
      <dgm:spPr/>
    </dgm:pt>
    <dgm:pt modelId="{52D6C431-58A8-8542-A94F-5F684BCBD0D2}" type="pres">
      <dgm:prSet presAssocID="{A1CBCFB9-29F0-194B-B8BA-E32036B49905}" presName="horzSpace2" presStyleCnt="0"/>
      <dgm:spPr/>
    </dgm:pt>
    <dgm:pt modelId="{69030EC5-3F51-A045-9FA6-0C002DF901AC}" type="pres">
      <dgm:prSet presAssocID="{A1CBCFB9-29F0-194B-B8BA-E32036B49905}" presName="tx2" presStyleLbl="revTx" presStyleIdx="3" presStyleCnt="7"/>
      <dgm:spPr/>
      <dgm:t>
        <a:bodyPr/>
        <a:lstStyle/>
        <a:p>
          <a:endParaRPr lang="it-IT"/>
        </a:p>
      </dgm:t>
    </dgm:pt>
    <dgm:pt modelId="{EBCBA5CB-E115-9E40-A2B0-1E9E16D537FD}" type="pres">
      <dgm:prSet presAssocID="{A1CBCFB9-29F0-194B-B8BA-E32036B49905}" presName="vert2" presStyleCnt="0"/>
      <dgm:spPr/>
    </dgm:pt>
    <dgm:pt modelId="{923AE15B-5A8F-C145-9362-DAA3030BD86D}" type="pres">
      <dgm:prSet presAssocID="{A1CBCFB9-29F0-194B-B8BA-E32036B49905}" presName="thinLine2b" presStyleLbl="callout" presStyleIdx="2" presStyleCnt="6"/>
      <dgm:spPr/>
    </dgm:pt>
    <dgm:pt modelId="{DDAFC921-9B12-C848-B889-23B00A104010}" type="pres">
      <dgm:prSet presAssocID="{A1CBCFB9-29F0-194B-B8BA-E32036B49905}" presName="vertSpace2b" presStyleCnt="0"/>
      <dgm:spPr/>
    </dgm:pt>
    <dgm:pt modelId="{AD4B5FC0-8C40-7A4E-9EFA-BAE7B617797E}" type="pres">
      <dgm:prSet presAssocID="{E61A4872-09E5-8648-AC3C-9CB98F883A16}" presName="horz2" presStyleCnt="0"/>
      <dgm:spPr/>
    </dgm:pt>
    <dgm:pt modelId="{CED523F5-1BE6-4B48-8A7C-BE7C1B54E22E}" type="pres">
      <dgm:prSet presAssocID="{E61A4872-09E5-8648-AC3C-9CB98F883A16}" presName="horzSpace2" presStyleCnt="0"/>
      <dgm:spPr/>
    </dgm:pt>
    <dgm:pt modelId="{73144FD7-B66F-5849-BCAF-AAA5671E9128}" type="pres">
      <dgm:prSet presAssocID="{E61A4872-09E5-8648-AC3C-9CB98F883A16}" presName="tx2" presStyleLbl="revTx" presStyleIdx="4" presStyleCnt="7"/>
      <dgm:spPr/>
      <dgm:t>
        <a:bodyPr/>
        <a:lstStyle/>
        <a:p>
          <a:endParaRPr lang="it-IT"/>
        </a:p>
      </dgm:t>
    </dgm:pt>
    <dgm:pt modelId="{6A93D56D-F16C-734D-A46A-BBAA19149743}" type="pres">
      <dgm:prSet presAssocID="{E61A4872-09E5-8648-AC3C-9CB98F883A16}" presName="vert2" presStyleCnt="0"/>
      <dgm:spPr/>
    </dgm:pt>
    <dgm:pt modelId="{4B1C9FA8-E71C-7348-8AB3-1E5B2D1A3406}" type="pres">
      <dgm:prSet presAssocID="{E61A4872-09E5-8648-AC3C-9CB98F883A16}" presName="thinLine2b" presStyleLbl="callout" presStyleIdx="3" presStyleCnt="6"/>
      <dgm:spPr/>
    </dgm:pt>
    <dgm:pt modelId="{6520C43E-FB7D-2B41-A711-91BDF89BDD34}" type="pres">
      <dgm:prSet presAssocID="{E61A4872-09E5-8648-AC3C-9CB98F883A16}" presName="vertSpace2b" presStyleCnt="0"/>
      <dgm:spPr/>
    </dgm:pt>
    <dgm:pt modelId="{603890DE-58A9-6244-8B36-EE32F385594F}" type="pres">
      <dgm:prSet presAssocID="{55667F79-5FBC-D645-97AC-94A3CFCD57CE}" presName="horz2" presStyleCnt="0"/>
      <dgm:spPr/>
    </dgm:pt>
    <dgm:pt modelId="{8CB914D5-62C1-2B40-8548-FFEF30C2EA89}" type="pres">
      <dgm:prSet presAssocID="{55667F79-5FBC-D645-97AC-94A3CFCD57CE}" presName="horzSpace2" presStyleCnt="0"/>
      <dgm:spPr/>
    </dgm:pt>
    <dgm:pt modelId="{2A7B7774-DC48-DC47-BB5A-5FA9964255DB}" type="pres">
      <dgm:prSet presAssocID="{55667F79-5FBC-D645-97AC-94A3CFCD57CE}" presName="tx2" presStyleLbl="revTx" presStyleIdx="5" presStyleCnt="7"/>
      <dgm:spPr/>
      <dgm:t>
        <a:bodyPr/>
        <a:lstStyle/>
        <a:p>
          <a:endParaRPr lang="it-IT"/>
        </a:p>
      </dgm:t>
    </dgm:pt>
    <dgm:pt modelId="{F78BA138-AC9E-064F-B551-5FA48322DF03}" type="pres">
      <dgm:prSet presAssocID="{55667F79-5FBC-D645-97AC-94A3CFCD57CE}" presName="vert2" presStyleCnt="0"/>
      <dgm:spPr/>
    </dgm:pt>
    <dgm:pt modelId="{0F355273-2E2E-AD47-9B86-29C26F87A942}" type="pres">
      <dgm:prSet presAssocID="{55667F79-5FBC-D645-97AC-94A3CFCD57CE}" presName="thinLine2b" presStyleLbl="callout" presStyleIdx="4" presStyleCnt="6"/>
      <dgm:spPr/>
    </dgm:pt>
    <dgm:pt modelId="{F5505777-2D3E-9644-9BD2-881004CF9CC5}" type="pres">
      <dgm:prSet presAssocID="{55667F79-5FBC-D645-97AC-94A3CFCD57CE}" presName="vertSpace2b" presStyleCnt="0"/>
      <dgm:spPr/>
    </dgm:pt>
    <dgm:pt modelId="{DD67403C-AC85-AF4B-B0B3-4A7AF7367A00}" type="pres">
      <dgm:prSet presAssocID="{E25E92B5-AFD1-F346-82FE-90BAA1890AFD}" presName="horz2" presStyleCnt="0"/>
      <dgm:spPr/>
    </dgm:pt>
    <dgm:pt modelId="{32797EB2-B51E-F444-ADBE-79733DF9B76E}" type="pres">
      <dgm:prSet presAssocID="{E25E92B5-AFD1-F346-82FE-90BAA1890AFD}" presName="horzSpace2" presStyleCnt="0"/>
      <dgm:spPr/>
    </dgm:pt>
    <dgm:pt modelId="{FEFF0039-E7CC-EC4F-8549-6049DBC97962}" type="pres">
      <dgm:prSet presAssocID="{E25E92B5-AFD1-F346-82FE-90BAA1890AFD}" presName="tx2" presStyleLbl="revTx" presStyleIdx="6" presStyleCnt="7"/>
      <dgm:spPr/>
      <dgm:t>
        <a:bodyPr/>
        <a:lstStyle/>
        <a:p>
          <a:endParaRPr lang="it-IT"/>
        </a:p>
      </dgm:t>
    </dgm:pt>
    <dgm:pt modelId="{905E14C9-2F43-CC47-8E49-CFE980A188E8}" type="pres">
      <dgm:prSet presAssocID="{E25E92B5-AFD1-F346-82FE-90BAA1890AFD}" presName="vert2" presStyleCnt="0"/>
      <dgm:spPr/>
    </dgm:pt>
    <dgm:pt modelId="{302FE886-4813-A841-8B80-7F2691104ACF}" type="pres">
      <dgm:prSet presAssocID="{E25E92B5-AFD1-F346-82FE-90BAA1890AFD}" presName="thinLine2b" presStyleLbl="callout" presStyleIdx="5" presStyleCnt="6"/>
      <dgm:spPr/>
    </dgm:pt>
    <dgm:pt modelId="{88CDDFA2-2775-B340-8EDD-8CD884A3541A}" type="pres">
      <dgm:prSet presAssocID="{E25E92B5-AFD1-F346-82FE-90BAA1890AFD}" presName="vertSpace2b" presStyleCnt="0"/>
      <dgm:spPr/>
    </dgm:pt>
  </dgm:ptLst>
  <dgm:cxnLst>
    <dgm:cxn modelId="{C7A6D9D5-4FF0-6E4F-B0A9-95B4A28791E8}" type="presOf" srcId="{E61A4872-09E5-8648-AC3C-9CB98F883A16}" destId="{73144FD7-B66F-5849-BCAF-AAA5671E9128}" srcOrd="0" destOrd="0" presId="urn:microsoft.com/office/officeart/2008/layout/LinedList"/>
    <dgm:cxn modelId="{593D135B-4FF3-FE4E-BF6E-5E6F8AA64E32}" type="presOf" srcId="{A1CBCFB9-29F0-194B-B8BA-E32036B49905}" destId="{69030EC5-3F51-A045-9FA6-0C002DF901AC}" srcOrd="0" destOrd="0" presId="urn:microsoft.com/office/officeart/2008/layout/LinedList"/>
    <dgm:cxn modelId="{D488A251-B91F-F842-A1E5-695E36640674}" srcId="{C0F5D1C3-5AC2-7A40-8FE8-582AFD799529}" destId="{E25E92B5-AFD1-F346-82FE-90BAA1890AFD}" srcOrd="5" destOrd="0" parTransId="{5B21F874-2213-5E4D-86F5-E0FF42538421}" sibTransId="{938C5CEB-A2DC-464B-ADBD-BEBECDE31CCB}"/>
    <dgm:cxn modelId="{720309B6-839E-F248-92F8-DE912C8787ED}" type="presOf" srcId="{C0F5D1C3-5AC2-7A40-8FE8-582AFD799529}" destId="{881A1FD5-150D-9E4D-B801-BC991AF24236}" srcOrd="0" destOrd="0" presId="urn:microsoft.com/office/officeart/2008/layout/LinedList"/>
    <dgm:cxn modelId="{F559A338-DFC4-2B4C-9693-6711B83101E2}" srcId="{C0F5D1C3-5AC2-7A40-8FE8-582AFD799529}" destId="{06084DA6-BC9E-844E-A1C5-05D127BE4862}" srcOrd="0" destOrd="0" parTransId="{C289C25D-5B5C-8B4D-B73B-583FB328FFBD}" sibTransId="{6A281FD1-C287-B842-8D35-81222A5ED814}"/>
    <dgm:cxn modelId="{5AA2BC55-02D9-E447-9AC5-ADFA3A8C883E}" srcId="{C0F5D1C3-5AC2-7A40-8FE8-582AFD799529}" destId="{A1CBCFB9-29F0-194B-B8BA-E32036B49905}" srcOrd="2" destOrd="0" parTransId="{0D609355-B009-0744-A539-DE4E16714C45}" sibTransId="{3151A720-CD3E-8447-8609-D42328FF800D}"/>
    <dgm:cxn modelId="{552C0B26-4521-124F-A2BF-08F785DB7197}" srcId="{C0F5D1C3-5AC2-7A40-8FE8-582AFD799529}" destId="{83D510A5-6530-F949-A2B2-289694E524E2}" srcOrd="1" destOrd="0" parTransId="{6244FF8C-453B-0347-B6B6-296DCE0BD222}" sibTransId="{BAC48058-365D-494E-81A7-8DDBD053CE72}"/>
    <dgm:cxn modelId="{3FE1CCD7-12A3-B444-97D7-7CE31E8921A4}" type="presOf" srcId="{83D510A5-6530-F949-A2B2-289694E524E2}" destId="{03C68C65-F99A-3B41-AC63-EDDD950A80DB}" srcOrd="0" destOrd="0" presId="urn:microsoft.com/office/officeart/2008/layout/LinedList"/>
    <dgm:cxn modelId="{83E0016D-183A-F248-BED2-887A471B9616}" type="presOf" srcId="{55667F79-5FBC-D645-97AC-94A3CFCD57CE}" destId="{2A7B7774-DC48-DC47-BB5A-5FA9964255DB}" srcOrd="0" destOrd="0" presId="urn:microsoft.com/office/officeart/2008/layout/LinedList"/>
    <dgm:cxn modelId="{CC282A3E-5BF0-5E4E-9469-BC5ED2CF4412}" srcId="{C0F5D1C3-5AC2-7A40-8FE8-582AFD799529}" destId="{E61A4872-09E5-8648-AC3C-9CB98F883A16}" srcOrd="3" destOrd="0" parTransId="{DABBFD95-D042-A840-9A74-4EA8930E3478}" sibTransId="{8B5715D2-3961-BB45-81E7-69A9F63B3235}"/>
    <dgm:cxn modelId="{7824E79E-A709-4745-8C00-21968BA18BBF}" type="presOf" srcId="{E25E92B5-AFD1-F346-82FE-90BAA1890AFD}" destId="{FEFF0039-E7CC-EC4F-8549-6049DBC97962}" srcOrd="0" destOrd="0" presId="urn:microsoft.com/office/officeart/2008/layout/LinedList"/>
    <dgm:cxn modelId="{87F9C265-0911-7A45-B31F-88F271E6510B}" type="presOf" srcId="{B33FB7E6-E19C-454C-9664-F1C6554A441F}" destId="{7BFCE5E0-BB24-3C43-B5A5-4991AA66DBE1}" srcOrd="0" destOrd="0" presId="urn:microsoft.com/office/officeart/2008/layout/LinedList"/>
    <dgm:cxn modelId="{1B43A049-F115-0447-AA06-460ED53D961C}" srcId="{B33FB7E6-E19C-454C-9664-F1C6554A441F}" destId="{C0F5D1C3-5AC2-7A40-8FE8-582AFD799529}" srcOrd="0" destOrd="0" parTransId="{5D29965F-AD6E-3F47-A8C8-D4F2E275841C}" sibTransId="{DC8043B3-7B8E-9949-8863-5E2F8A72C67C}"/>
    <dgm:cxn modelId="{B6F068DC-5860-A244-B9D4-617FA8CEDE61}" srcId="{C0F5D1C3-5AC2-7A40-8FE8-582AFD799529}" destId="{55667F79-5FBC-D645-97AC-94A3CFCD57CE}" srcOrd="4" destOrd="0" parTransId="{C6657751-6B51-F348-B312-3E2029EB4A55}" sibTransId="{F7DDDB8D-D88E-6E4C-B39D-47177F2DBE93}"/>
    <dgm:cxn modelId="{79793F39-D828-8F43-805F-9FD2C6A58F48}" type="presOf" srcId="{06084DA6-BC9E-844E-A1C5-05D127BE4862}" destId="{34A912B2-2C22-1A47-9F72-C2E9CBA2E4BF}" srcOrd="0" destOrd="0" presId="urn:microsoft.com/office/officeart/2008/layout/LinedList"/>
    <dgm:cxn modelId="{17364DD2-9FA7-4549-9FB4-37ADF3F1244B}" type="presParOf" srcId="{7BFCE5E0-BB24-3C43-B5A5-4991AA66DBE1}" destId="{243673C7-3EE7-634F-B7EC-AECBF05D0953}" srcOrd="0" destOrd="0" presId="urn:microsoft.com/office/officeart/2008/layout/LinedList"/>
    <dgm:cxn modelId="{075F0155-3C7E-F44B-9B63-68E7C2E6550E}" type="presParOf" srcId="{7BFCE5E0-BB24-3C43-B5A5-4991AA66DBE1}" destId="{71EA0326-0D52-0944-8EE4-A01DB80E5DDF}" srcOrd="1" destOrd="0" presId="urn:microsoft.com/office/officeart/2008/layout/LinedList"/>
    <dgm:cxn modelId="{A30B0D47-22F9-824A-96A1-8F5ABCBF7D2D}" type="presParOf" srcId="{71EA0326-0D52-0944-8EE4-A01DB80E5DDF}" destId="{881A1FD5-150D-9E4D-B801-BC991AF24236}" srcOrd="0" destOrd="0" presId="urn:microsoft.com/office/officeart/2008/layout/LinedList"/>
    <dgm:cxn modelId="{AA1892D9-5498-CD4B-8211-37130E78EFF3}" type="presParOf" srcId="{71EA0326-0D52-0944-8EE4-A01DB80E5DDF}" destId="{1B08F48E-2B0B-1547-8AE6-FA8B1C67B7D5}" srcOrd="1" destOrd="0" presId="urn:microsoft.com/office/officeart/2008/layout/LinedList"/>
    <dgm:cxn modelId="{A130CE60-482E-4E43-948C-5C9DB83B6397}" type="presParOf" srcId="{1B08F48E-2B0B-1547-8AE6-FA8B1C67B7D5}" destId="{E6320A2F-7B73-7B43-ABF8-591978BC90BE}" srcOrd="0" destOrd="0" presId="urn:microsoft.com/office/officeart/2008/layout/LinedList"/>
    <dgm:cxn modelId="{A4E007E0-AF01-2648-A9A5-682BD94D6D10}" type="presParOf" srcId="{1B08F48E-2B0B-1547-8AE6-FA8B1C67B7D5}" destId="{E4D7F824-5FEA-AD49-A4B4-94D4DB664FDB}" srcOrd="1" destOrd="0" presId="urn:microsoft.com/office/officeart/2008/layout/LinedList"/>
    <dgm:cxn modelId="{B5F6CC42-BA0A-4248-AD72-E460928AA919}" type="presParOf" srcId="{E4D7F824-5FEA-AD49-A4B4-94D4DB664FDB}" destId="{10D4B17C-76E5-CF40-B901-96814F7A015D}" srcOrd="0" destOrd="0" presId="urn:microsoft.com/office/officeart/2008/layout/LinedList"/>
    <dgm:cxn modelId="{AB72D0DF-B19C-FE4A-A39C-B1FC6A59D454}" type="presParOf" srcId="{E4D7F824-5FEA-AD49-A4B4-94D4DB664FDB}" destId="{34A912B2-2C22-1A47-9F72-C2E9CBA2E4BF}" srcOrd="1" destOrd="0" presId="urn:microsoft.com/office/officeart/2008/layout/LinedList"/>
    <dgm:cxn modelId="{439AD0FD-D043-C44F-A7B2-14D0386F1E4F}" type="presParOf" srcId="{E4D7F824-5FEA-AD49-A4B4-94D4DB664FDB}" destId="{803247EA-C640-6A4F-8D40-EA3BA13E3692}" srcOrd="2" destOrd="0" presId="urn:microsoft.com/office/officeart/2008/layout/LinedList"/>
    <dgm:cxn modelId="{CD035440-600B-1945-86CC-39685DC45FE4}" type="presParOf" srcId="{1B08F48E-2B0B-1547-8AE6-FA8B1C67B7D5}" destId="{25C34943-06B3-7E4F-A571-AC15A1AEB59D}" srcOrd="2" destOrd="0" presId="urn:microsoft.com/office/officeart/2008/layout/LinedList"/>
    <dgm:cxn modelId="{DEF453F7-87A4-2E4C-AA21-1C6386B05809}" type="presParOf" srcId="{1B08F48E-2B0B-1547-8AE6-FA8B1C67B7D5}" destId="{BB2950B9-F416-D74D-873B-160534F168C6}" srcOrd="3" destOrd="0" presId="urn:microsoft.com/office/officeart/2008/layout/LinedList"/>
    <dgm:cxn modelId="{C48971EB-3BA6-B84D-AFCD-F07C6156FDBA}" type="presParOf" srcId="{1B08F48E-2B0B-1547-8AE6-FA8B1C67B7D5}" destId="{8CFB0708-7658-F246-A883-A58400761156}" srcOrd="4" destOrd="0" presId="urn:microsoft.com/office/officeart/2008/layout/LinedList"/>
    <dgm:cxn modelId="{5A7D8112-73AE-034B-97CB-4F3D1AF0BABB}" type="presParOf" srcId="{8CFB0708-7658-F246-A883-A58400761156}" destId="{CD82850C-18D9-6B45-A274-01F65B0B9A51}" srcOrd="0" destOrd="0" presId="urn:microsoft.com/office/officeart/2008/layout/LinedList"/>
    <dgm:cxn modelId="{E1FF5A86-0723-7A4C-BB6F-C55D7BF8744B}" type="presParOf" srcId="{8CFB0708-7658-F246-A883-A58400761156}" destId="{03C68C65-F99A-3B41-AC63-EDDD950A80DB}" srcOrd="1" destOrd="0" presId="urn:microsoft.com/office/officeart/2008/layout/LinedList"/>
    <dgm:cxn modelId="{F7F37B31-1231-F943-ADD9-5B0F73A3B428}" type="presParOf" srcId="{8CFB0708-7658-F246-A883-A58400761156}" destId="{BB50DAF1-86CC-3E47-98AA-FCCC1F1D5D97}" srcOrd="2" destOrd="0" presId="urn:microsoft.com/office/officeart/2008/layout/LinedList"/>
    <dgm:cxn modelId="{CFD12473-81D9-8946-A634-AC15F0CCB2C9}" type="presParOf" srcId="{1B08F48E-2B0B-1547-8AE6-FA8B1C67B7D5}" destId="{DA31B8D7-C3AA-8448-B973-2C318E1C5819}" srcOrd="5" destOrd="0" presId="urn:microsoft.com/office/officeart/2008/layout/LinedList"/>
    <dgm:cxn modelId="{F82FA345-4462-E74F-96BD-86ABDC876C83}" type="presParOf" srcId="{1B08F48E-2B0B-1547-8AE6-FA8B1C67B7D5}" destId="{45B7929D-40C0-424F-A1BA-B0BA4D43F9C8}" srcOrd="6" destOrd="0" presId="urn:microsoft.com/office/officeart/2008/layout/LinedList"/>
    <dgm:cxn modelId="{91EB685F-BBF5-054B-B658-3FBFE9C59346}" type="presParOf" srcId="{1B08F48E-2B0B-1547-8AE6-FA8B1C67B7D5}" destId="{650175CB-0A21-3B4B-ADC4-DBC1F4643BE3}" srcOrd="7" destOrd="0" presId="urn:microsoft.com/office/officeart/2008/layout/LinedList"/>
    <dgm:cxn modelId="{AD4E08DB-8DD9-074D-AC96-ED65EF2FBC02}" type="presParOf" srcId="{650175CB-0A21-3B4B-ADC4-DBC1F4643BE3}" destId="{52D6C431-58A8-8542-A94F-5F684BCBD0D2}" srcOrd="0" destOrd="0" presId="urn:microsoft.com/office/officeart/2008/layout/LinedList"/>
    <dgm:cxn modelId="{83C55286-ED93-D944-B47B-4B7728B11DAC}" type="presParOf" srcId="{650175CB-0A21-3B4B-ADC4-DBC1F4643BE3}" destId="{69030EC5-3F51-A045-9FA6-0C002DF901AC}" srcOrd="1" destOrd="0" presId="urn:microsoft.com/office/officeart/2008/layout/LinedList"/>
    <dgm:cxn modelId="{98025F97-707B-864B-BE7B-42CB923C9DD4}" type="presParOf" srcId="{650175CB-0A21-3B4B-ADC4-DBC1F4643BE3}" destId="{EBCBA5CB-E115-9E40-A2B0-1E9E16D537FD}" srcOrd="2" destOrd="0" presId="urn:microsoft.com/office/officeart/2008/layout/LinedList"/>
    <dgm:cxn modelId="{A3C541C5-EB38-8C4E-A58D-C841F06045EB}" type="presParOf" srcId="{1B08F48E-2B0B-1547-8AE6-FA8B1C67B7D5}" destId="{923AE15B-5A8F-C145-9362-DAA3030BD86D}" srcOrd="8" destOrd="0" presId="urn:microsoft.com/office/officeart/2008/layout/LinedList"/>
    <dgm:cxn modelId="{53974A97-770F-E84C-9B16-D9CF72EB40FD}" type="presParOf" srcId="{1B08F48E-2B0B-1547-8AE6-FA8B1C67B7D5}" destId="{DDAFC921-9B12-C848-B889-23B00A104010}" srcOrd="9" destOrd="0" presId="urn:microsoft.com/office/officeart/2008/layout/LinedList"/>
    <dgm:cxn modelId="{066A5BF9-617A-934B-9FB6-D24612E7B860}" type="presParOf" srcId="{1B08F48E-2B0B-1547-8AE6-FA8B1C67B7D5}" destId="{AD4B5FC0-8C40-7A4E-9EFA-BAE7B617797E}" srcOrd="10" destOrd="0" presId="urn:microsoft.com/office/officeart/2008/layout/LinedList"/>
    <dgm:cxn modelId="{EA22D1BD-E75E-8242-9203-5CC7AEA38CDC}" type="presParOf" srcId="{AD4B5FC0-8C40-7A4E-9EFA-BAE7B617797E}" destId="{CED523F5-1BE6-4B48-8A7C-BE7C1B54E22E}" srcOrd="0" destOrd="0" presId="urn:microsoft.com/office/officeart/2008/layout/LinedList"/>
    <dgm:cxn modelId="{7E119403-CB20-FD4E-B548-F0DFB651E317}" type="presParOf" srcId="{AD4B5FC0-8C40-7A4E-9EFA-BAE7B617797E}" destId="{73144FD7-B66F-5849-BCAF-AAA5671E9128}" srcOrd="1" destOrd="0" presId="urn:microsoft.com/office/officeart/2008/layout/LinedList"/>
    <dgm:cxn modelId="{7E17702D-3B52-D843-B812-3E7274DADB86}" type="presParOf" srcId="{AD4B5FC0-8C40-7A4E-9EFA-BAE7B617797E}" destId="{6A93D56D-F16C-734D-A46A-BBAA19149743}" srcOrd="2" destOrd="0" presId="urn:microsoft.com/office/officeart/2008/layout/LinedList"/>
    <dgm:cxn modelId="{68731325-9A7B-6B46-9CD4-5A7DE746665D}" type="presParOf" srcId="{1B08F48E-2B0B-1547-8AE6-FA8B1C67B7D5}" destId="{4B1C9FA8-E71C-7348-8AB3-1E5B2D1A3406}" srcOrd="11" destOrd="0" presId="urn:microsoft.com/office/officeart/2008/layout/LinedList"/>
    <dgm:cxn modelId="{35A84E83-5677-5144-888F-43BBC7D73916}" type="presParOf" srcId="{1B08F48E-2B0B-1547-8AE6-FA8B1C67B7D5}" destId="{6520C43E-FB7D-2B41-A711-91BDF89BDD34}" srcOrd="12" destOrd="0" presId="urn:microsoft.com/office/officeart/2008/layout/LinedList"/>
    <dgm:cxn modelId="{C6FAC58E-DF41-0241-B799-3A1F4F0CB549}" type="presParOf" srcId="{1B08F48E-2B0B-1547-8AE6-FA8B1C67B7D5}" destId="{603890DE-58A9-6244-8B36-EE32F385594F}" srcOrd="13" destOrd="0" presId="urn:microsoft.com/office/officeart/2008/layout/LinedList"/>
    <dgm:cxn modelId="{22E035CB-CF6F-4448-AFC2-1CECDAF75765}" type="presParOf" srcId="{603890DE-58A9-6244-8B36-EE32F385594F}" destId="{8CB914D5-62C1-2B40-8548-FFEF30C2EA89}" srcOrd="0" destOrd="0" presId="urn:microsoft.com/office/officeart/2008/layout/LinedList"/>
    <dgm:cxn modelId="{92175BCD-BC18-344C-BA0B-2C4928FB9070}" type="presParOf" srcId="{603890DE-58A9-6244-8B36-EE32F385594F}" destId="{2A7B7774-DC48-DC47-BB5A-5FA9964255DB}" srcOrd="1" destOrd="0" presId="urn:microsoft.com/office/officeart/2008/layout/LinedList"/>
    <dgm:cxn modelId="{C0EF5572-CF7A-764F-B9CC-9DB9B89ABED3}" type="presParOf" srcId="{603890DE-58A9-6244-8B36-EE32F385594F}" destId="{F78BA138-AC9E-064F-B551-5FA48322DF03}" srcOrd="2" destOrd="0" presId="urn:microsoft.com/office/officeart/2008/layout/LinedList"/>
    <dgm:cxn modelId="{E4EB4ED8-B262-2042-B095-EC39A62A1442}" type="presParOf" srcId="{1B08F48E-2B0B-1547-8AE6-FA8B1C67B7D5}" destId="{0F355273-2E2E-AD47-9B86-29C26F87A942}" srcOrd="14" destOrd="0" presId="urn:microsoft.com/office/officeart/2008/layout/LinedList"/>
    <dgm:cxn modelId="{6854E5AC-0018-5F4F-A1E6-7780D69233B6}" type="presParOf" srcId="{1B08F48E-2B0B-1547-8AE6-FA8B1C67B7D5}" destId="{F5505777-2D3E-9644-9BD2-881004CF9CC5}" srcOrd="15" destOrd="0" presId="urn:microsoft.com/office/officeart/2008/layout/LinedList"/>
    <dgm:cxn modelId="{769FC0DB-E967-EC40-B18A-DA211BB05CEE}" type="presParOf" srcId="{1B08F48E-2B0B-1547-8AE6-FA8B1C67B7D5}" destId="{DD67403C-AC85-AF4B-B0B3-4A7AF7367A00}" srcOrd="16" destOrd="0" presId="urn:microsoft.com/office/officeart/2008/layout/LinedList"/>
    <dgm:cxn modelId="{3F00CEB9-31A8-A546-8810-7A8B4FD6300A}" type="presParOf" srcId="{DD67403C-AC85-AF4B-B0B3-4A7AF7367A00}" destId="{32797EB2-B51E-F444-ADBE-79733DF9B76E}" srcOrd="0" destOrd="0" presId="urn:microsoft.com/office/officeart/2008/layout/LinedList"/>
    <dgm:cxn modelId="{7B3CA23A-7817-3D42-A95C-3E7AD65513FB}" type="presParOf" srcId="{DD67403C-AC85-AF4B-B0B3-4A7AF7367A00}" destId="{FEFF0039-E7CC-EC4F-8549-6049DBC97962}" srcOrd="1" destOrd="0" presId="urn:microsoft.com/office/officeart/2008/layout/LinedList"/>
    <dgm:cxn modelId="{E162B3C1-10B8-3F4B-BB4E-8A3766F8E26F}" type="presParOf" srcId="{DD67403C-AC85-AF4B-B0B3-4A7AF7367A00}" destId="{905E14C9-2F43-CC47-8E49-CFE980A188E8}" srcOrd="2" destOrd="0" presId="urn:microsoft.com/office/officeart/2008/layout/LinedList"/>
    <dgm:cxn modelId="{597AB696-7524-204F-A77F-BDBBCDA78173}" type="presParOf" srcId="{1B08F48E-2B0B-1547-8AE6-FA8B1C67B7D5}" destId="{302FE886-4813-A841-8B80-7F2691104ACF}" srcOrd="17" destOrd="0" presId="urn:microsoft.com/office/officeart/2008/layout/LinedList"/>
    <dgm:cxn modelId="{165802FE-DB94-1E44-9E27-D10DF81E2A8E}" type="presParOf" srcId="{1B08F48E-2B0B-1547-8AE6-FA8B1C67B7D5}" destId="{88CDDFA2-2775-B340-8EDD-8CD884A3541A}"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D3ACA4F-2B56-E545-8F16-237BF4A329EC}"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it-IT"/>
        </a:p>
      </dgm:t>
    </dgm:pt>
    <dgm:pt modelId="{616E972E-2B4A-954D-B526-BF4041452EF6}">
      <dgm:prSet/>
      <dgm:spPr/>
      <dgm:t>
        <a:bodyPr/>
        <a:lstStyle/>
        <a:p>
          <a:pPr rtl="0"/>
          <a:r>
            <a:rPr lang="it-IT" baseline="0" dirty="0" smtClean="0"/>
            <a:t>Misurano il grado di raggiungimento di un obiettivo operativo</a:t>
          </a:r>
          <a:endParaRPr lang="it-IT" dirty="0"/>
        </a:p>
      </dgm:t>
    </dgm:pt>
    <dgm:pt modelId="{A65E5413-7BF7-6741-930D-AED623248C32}" type="parTrans" cxnId="{2E656811-077A-EC40-9675-3A41FDB24407}">
      <dgm:prSet/>
      <dgm:spPr/>
      <dgm:t>
        <a:bodyPr/>
        <a:lstStyle/>
        <a:p>
          <a:endParaRPr lang="it-IT"/>
        </a:p>
      </dgm:t>
    </dgm:pt>
    <dgm:pt modelId="{E18BC06E-A4F9-8B4A-A5D1-DABA83A93F5B}" type="sibTrans" cxnId="{2E656811-077A-EC40-9675-3A41FDB24407}">
      <dgm:prSet/>
      <dgm:spPr/>
      <dgm:t>
        <a:bodyPr/>
        <a:lstStyle/>
        <a:p>
          <a:endParaRPr lang="it-IT"/>
        </a:p>
      </dgm:t>
    </dgm:pt>
    <dgm:pt modelId="{B5805235-5C4B-5047-99FB-2CEBDE3CC01B}">
      <dgm:prSet/>
      <dgm:spPr/>
      <dgm:t>
        <a:bodyPr/>
        <a:lstStyle/>
        <a:p>
          <a:pPr rtl="0"/>
          <a:r>
            <a:rPr lang="it-IT" baseline="0" smtClean="0"/>
            <a:t>Sono pesati in relazione all’obiettivo di riferimento</a:t>
          </a:r>
          <a:endParaRPr lang="it-IT"/>
        </a:p>
      </dgm:t>
    </dgm:pt>
    <dgm:pt modelId="{91F9EECF-81FE-8A4C-B4FE-C7F1E63ED115}" type="parTrans" cxnId="{CD856CE9-5E42-1243-BDA3-AB834993F61A}">
      <dgm:prSet/>
      <dgm:spPr/>
      <dgm:t>
        <a:bodyPr/>
        <a:lstStyle/>
        <a:p>
          <a:endParaRPr lang="it-IT"/>
        </a:p>
      </dgm:t>
    </dgm:pt>
    <dgm:pt modelId="{76ED0A3D-A1D8-1D48-8D47-0938F8AAF685}" type="sibTrans" cxnId="{CD856CE9-5E42-1243-BDA3-AB834993F61A}">
      <dgm:prSet/>
      <dgm:spPr/>
      <dgm:t>
        <a:bodyPr/>
        <a:lstStyle/>
        <a:p>
          <a:endParaRPr lang="it-IT"/>
        </a:p>
      </dgm:t>
    </dgm:pt>
    <dgm:pt modelId="{A8F10A71-3223-9C41-A5B8-403432540680}">
      <dgm:prSet/>
      <dgm:spPr/>
      <dgm:t>
        <a:bodyPr/>
        <a:lstStyle/>
        <a:p>
          <a:pPr rtl="0"/>
          <a:r>
            <a:rPr lang="it-IT" baseline="0" smtClean="0"/>
            <a:t>Hanno un target di riferimento, ossia un valore che deve essere raggiunto, annuale e semestrale</a:t>
          </a:r>
          <a:endParaRPr lang="it-IT"/>
        </a:p>
      </dgm:t>
    </dgm:pt>
    <dgm:pt modelId="{0E72E671-6ADB-2E4F-9277-471DFA096D79}" type="parTrans" cxnId="{7D156FCA-6D90-6E4D-9C7E-72869F6CEAEB}">
      <dgm:prSet/>
      <dgm:spPr/>
      <dgm:t>
        <a:bodyPr/>
        <a:lstStyle/>
        <a:p>
          <a:endParaRPr lang="it-IT"/>
        </a:p>
      </dgm:t>
    </dgm:pt>
    <dgm:pt modelId="{A6D6F775-0FFB-4B4E-B110-AC56D5D788CC}" type="sibTrans" cxnId="{7D156FCA-6D90-6E4D-9C7E-72869F6CEAEB}">
      <dgm:prSet/>
      <dgm:spPr/>
      <dgm:t>
        <a:bodyPr/>
        <a:lstStyle/>
        <a:p>
          <a:endParaRPr lang="it-IT"/>
        </a:p>
      </dgm:t>
    </dgm:pt>
    <dgm:pt modelId="{0693EBBE-EDE6-D446-9CAA-8F2029CDD619}">
      <dgm:prSet/>
      <dgm:spPr/>
      <dgm:t>
        <a:bodyPr/>
        <a:lstStyle/>
        <a:p>
          <a:pPr rtl="0"/>
          <a:r>
            <a:rPr lang="it-IT" baseline="0" smtClean="0"/>
            <a:t>Sono connessi ad una fonte univoca dalla quale è possibile rilevare il valore</a:t>
          </a:r>
          <a:endParaRPr lang="it-IT"/>
        </a:p>
      </dgm:t>
    </dgm:pt>
    <dgm:pt modelId="{E3C2ED97-BDAE-B842-B6AF-0AEC1F2565B9}" type="parTrans" cxnId="{CAA84020-20A8-614E-A327-E07896FF1645}">
      <dgm:prSet/>
      <dgm:spPr/>
      <dgm:t>
        <a:bodyPr/>
        <a:lstStyle/>
        <a:p>
          <a:endParaRPr lang="it-IT"/>
        </a:p>
      </dgm:t>
    </dgm:pt>
    <dgm:pt modelId="{70A55254-9915-2E4A-9F08-A042B8B57E90}" type="sibTrans" cxnId="{CAA84020-20A8-614E-A327-E07896FF1645}">
      <dgm:prSet/>
      <dgm:spPr/>
      <dgm:t>
        <a:bodyPr/>
        <a:lstStyle/>
        <a:p>
          <a:endParaRPr lang="it-IT"/>
        </a:p>
      </dgm:t>
    </dgm:pt>
    <dgm:pt modelId="{8213A012-6251-0041-BB35-99FEAFD2DF9A}" type="pres">
      <dgm:prSet presAssocID="{CD3ACA4F-2B56-E545-8F16-237BF4A329EC}" presName="linear" presStyleCnt="0">
        <dgm:presLayoutVars>
          <dgm:animLvl val="lvl"/>
          <dgm:resizeHandles val="exact"/>
        </dgm:presLayoutVars>
      </dgm:prSet>
      <dgm:spPr/>
      <dgm:t>
        <a:bodyPr/>
        <a:lstStyle/>
        <a:p>
          <a:endParaRPr lang="it-IT"/>
        </a:p>
      </dgm:t>
    </dgm:pt>
    <dgm:pt modelId="{97276C56-3A1A-DC41-8757-A492D04C573C}" type="pres">
      <dgm:prSet presAssocID="{616E972E-2B4A-954D-B526-BF4041452EF6}" presName="parentText" presStyleLbl="node1" presStyleIdx="0" presStyleCnt="4">
        <dgm:presLayoutVars>
          <dgm:chMax val="0"/>
          <dgm:bulletEnabled val="1"/>
        </dgm:presLayoutVars>
      </dgm:prSet>
      <dgm:spPr/>
      <dgm:t>
        <a:bodyPr/>
        <a:lstStyle/>
        <a:p>
          <a:endParaRPr lang="it-IT"/>
        </a:p>
      </dgm:t>
    </dgm:pt>
    <dgm:pt modelId="{75B69E40-1A52-F64E-B711-1F61BEA509BA}" type="pres">
      <dgm:prSet presAssocID="{E18BC06E-A4F9-8B4A-A5D1-DABA83A93F5B}" presName="spacer" presStyleCnt="0"/>
      <dgm:spPr/>
    </dgm:pt>
    <dgm:pt modelId="{9206A961-E3C2-CB43-8107-C0C829EADC33}" type="pres">
      <dgm:prSet presAssocID="{B5805235-5C4B-5047-99FB-2CEBDE3CC01B}" presName="parentText" presStyleLbl="node1" presStyleIdx="1" presStyleCnt="4">
        <dgm:presLayoutVars>
          <dgm:chMax val="0"/>
          <dgm:bulletEnabled val="1"/>
        </dgm:presLayoutVars>
      </dgm:prSet>
      <dgm:spPr/>
      <dgm:t>
        <a:bodyPr/>
        <a:lstStyle/>
        <a:p>
          <a:endParaRPr lang="it-IT"/>
        </a:p>
      </dgm:t>
    </dgm:pt>
    <dgm:pt modelId="{473BD72F-FB7C-0D46-9778-2B32B07109E4}" type="pres">
      <dgm:prSet presAssocID="{76ED0A3D-A1D8-1D48-8D47-0938F8AAF685}" presName="spacer" presStyleCnt="0"/>
      <dgm:spPr/>
    </dgm:pt>
    <dgm:pt modelId="{23C70930-50FB-9A46-9C65-396D07B0789E}" type="pres">
      <dgm:prSet presAssocID="{A8F10A71-3223-9C41-A5B8-403432540680}" presName="parentText" presStyleLbl="node1" presStyleIdx="2" presStyleCnt="4">
        <dgm:presLayoutVars>
          <dgm:chMax val="0"/>
          <dgm:bulletEnabled val="1"/>
        </dgm:presLayoutVars>
      </dgm:prSet>
      <dgm:spPr/>
      <dgm:t>
        <a:bodyPr/>
        <a:lstStyle/>
        <a:p>
          <a:endParaRPr lang="it-IT"/>
        </a:p>
      </dgm:t>
    </dgm:pt>
    <dgm:pt modelId="{7B71E971-DB2D-5345-9AF1-E28790638D46}" type="pres">
      <dgm:prSet presAssocID="{A6D6F775-0FFB-4B4E-B110-AC56D5D788CC}" presName="spacer" presStyleCnt="0"/>
      <dgm:spPr/>
    </dgm:pt>
    <dgm:pt modelId="{EE17F209-0FB2-9D4D-A65B-72B581B2D3B6}" type="pres">
      <dgm:prSet presAssocID="{0693EBBE-EDE6-D446-9CAA-8F2029CDD619}" presName="parentText" presStyleLbl="node1" presStyleIdx="3" presStyleCnt="4">
        <dgm:presLayoutVars>
          <dgm:chMax val="0"/>
          <dgm:bulletEnabled val="1"/>
        </dgm:presLayoutVars>
      </dgm:prSet>
      <dgm:spPr/>
      <dgm:t>
        <a:bodyPr/>
        <a:lstStyle/>
        <a:p>
          <a:endParaRPr lang="it-IT"/>
        </a:p>
      </dgm:t>
    </dgm:pt>
  </dgm:ptLst>
  <dgm:cxnLst>
    <dgm:cxn modelId="{7D156FCA-6D90-6E4D-9C7E-72869F6CEAEB}" srcId="{CD3ACA4F-2B56-E545-8F16-237BF4A329EC}" destId="{A8F10A71-3223-9C41-A5B8-403432540680}" srcOrd="2" destOrd="0" parTransId="{0E72E671-6ADB-2E4F-9277-471DFA096D79}" sibTransId="{A6D6F775-0FFB-4B4E-B110-AC56D5D788CC}"/>
    <dgm:cxn modelId="{064C828E-C5A7-437C-A55E-6F0467FCF227}" type="presOf" srcId="{A8F10A71-3223-9C41-A5B8-403432540680}" destId="{23C70930-50FB-9A46-9C65-396D07B0789E}" srcOrd="0" destOrd="0" presId="urn:microsoft.com/office/officeart/2005/8/layout/vList2"/>
    <dgm:cxn modelId="{CAA84020-20A8-614E-A327-E07896FF1645}" srcId="{CD3ACA4F-2B56-E545-8F16-237BF4A329EC}" destId="{0693EBBE-EDE6-D446-9CAA-8F2029CDD619}" srcOrd="3" destOrd="0" parTransId="{E3C2ED97-BDAE-B842-B6AF-0AEC1F2565B9}" sibTransId="{70A55254-9915-2E4A-9F08-A042B8B57E90}"/>
    <dgm:cxn modelId="{01E733B9-E0BB-4D97-A3FD-1108EB263B85}" type="presOf" srcId="{616E972E-2B4A-954D-B526-BF4041452EF6}" destId="{97276C56-3A1A-DC41-8757-A492D04C573C}" srcOrd="0" destOrd="0" presId="urn:microsoft.com/office/officeart/2005/8/layout/vList2"/>
    <dgm:cxn modelId="{2E656811-077A-EC40-9675-3A41FDB24407}" srcId="{CD3ACA4F-2B56-E545-8F16-237BF4A329EC}" destId="{616E972E-2B4A-954D-B526-BF4041452EF6}" srcOrd="0" destOrd="0" parTransId="{A65E5413-7BF7-6741-930D-AED623248C32}" sibTransId="{E18BC06E-A4F9-8B4A-A5D1-DABA83A93F5B}"/>
    <dgm:cxn modelId="{CD856CE9-5E42-1243-BDA3-AB834993F61A}" srcId="{CD3ACA4F-2B56-E545-8F16-237BF4A329EC}" destId="{B5805235-5C4B-5047-99FB-2CEBDE3CC01B}" srcOrd="1" destOrd="0" parTransId="{91F9EECF-81FE-8A4C-B4FE-C7F1E63ED115}" sibTransId="{76ED0A3D-A1D8-1D48-8D47-0938F8AAF685}"/>
    <dgm:cxn modelId="{081327F2-9F7F-4602-8C65-472DCF92E46C}" type="presOf" srcId="{0693EBBE-EDE6-D446-9CAA-8F2029CDD619}" destId="{EE17F209-0FB2-9D4D-A65B-72B581B2D3B6}" srcOrd="0" destOrd="0" presId="urn:microsoft.com/office/officeart/2005/8/layout/vList2"/>
    <dgm:cxn modelId="{CED5D480-460A-4D9E-8A19-23BA3F792467}" type="presOf" srcId="{B5805235-5C4B-5047-99FB-2CEBDE3CC01B}" destId="{9206A961-E3C2-CB43-8107-C0C829EADC33}" srcOrd="0" destOrd="0" presId="urn:microsoft.com/office/officeart/2005/8/layout/vList2"/>
    <dgm:cxn modelId="{9C749659-3219-4999-967D-28F90715AFF0}" type="presOf" srcId="{CD3ACA4F-2B56-E545-8F16-237BF4A329EC}" destId="{8213A012-6251-0041-BB35-99FEAFD2DF9A}" srcOrd="0" destOrd="0" presId="urn:microsoft.com/office/officeart/2005/8/layout/vList2"/>
    <dgm:cxn modelId="{E70CA8BF-76E5-4B39-A024-7D8671461E24}" type="presParOf" srcId="{8213A012-6251-0041-BB35-99FEAFD2DF9A}" destId="{97276C56-3A1A-DC41-8757-A492D04C573C}" srcOrd="0" destOrd="0" presId="urn:microsoft.com/office/officeart/2005/8/layout/vList2"/>
    <dgm:cxn modelId="{B4FF6211-9629-4120-AEF6-C927F11C3F6E}" type="presParOf" srcId="{8213A012-6251-0041-BB35-99FEAFD2DF9A}" destId="{75B69E40-1A52-F64E-B711-1F61BEA509BA}" srcOrd="1" destOrd="0" presId="urn:microsoft.com/office/officeart/2005/8/layout/vList2"/>
    <dgm:cxn modelId="{DD39B960-899C-4053-987F-F798B37082C4}" type="presParOf" srcId="{8213A012-6251-0041-BB35-99FEAFD2DF9A}" destId="{9206A961-E3C2-CB43-8107-C0C829EADC33}" srcOrd="2" destOrd="0" presId="urn:microsoft.com/office/officeart/2005/8/layout/vList2"/>
    <dgm:cxn modelId="{7E0C239C-67B9-4669-9693-7C562933D619}" type="presParOf" srcId="{8213A012-6251-0041-BB35-99FEAFD2DF9A}" destId="{473BD72F-FB7C-0D46-9778-2B32B07109E4}" srcOrd="3" destOrd="0" presId="urn:microsoft.com/office/officeart/2005/8/layout/vList2"/>
    <dgm:cxn modelId="{60B948F2-882D-4909-AE75-4BA1AF9A9DA8}" type="presParOf" srcId="{8213A012-6251-0041-BB35-99FEAFD2DF9A}" destId="{23C70930-50FB-9A46-9C65-396D07B0789E}" srcOrd="4" destOrd="0" presId="urn:microsoft.com/office/officeart/2005/8/layout/vList2"/>
    <dgm:cxn modelId="{DBDF9E32-C4C9-4EE0-B1C0-5FD90F99A5F0}" type="presParOf" srcId="{8213A012-6251-0041-BB35-99FEAFD2DF9A}" destId="{7B71E971-DB2D-5345-9AF1-E28790638D46}" srcOrd="5" destOrd="0" presId="urn:microsoft.com/office/officeart/2005/8/layout/vList2"/>
    <dgm:cxn modelId="{A77574ED-BA59-4596-BB42-717913007DED}" type="presParOf" srcId="{8213A012-6251-0041-BB35-99FEAFD2DF9A}" destId="{EE17F209-0FB2-9D4D-A65B-72B581B2D3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B0EAA75-C77E-854B-A476-8FC4E792069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it-IT"/>
        </a:p>
      </dgm:t>
    </dgm:pt>
    <dgm:pt modelId="{0A5C897C-A628-A240-8E64-4C47197B17A4}">
      <dgm:prSet/>
      <dgm:spPr/>
      <dgm:t>
        <a:bodyPr/>
        <a:lstStyle/>
        <a:p>
          <a:pPr rtl="0"/>
          <a:r>
            <a:rPr lang="it-IT" baseline="0" dirty="0" smtClean="0"/>
            <a:t>Flusso Pagamenti FEASR e FEAGA</a:t>
          </a:r>
          <a:endParaRPr lang="it-IT" dirty="0"/>
        </a:p>
      </dgm:t>
    </dgm:pt>
    <dgm:pt modelId="{8BAAE39B-F35E-3F41-BFEA-1E173C1E3344}" type="parTrans" cxnId="{3966D20C-642C-4841-ABA1-60F0F619C8B1}">
      <dgm:prSet/>
      <dgm:spPr/>
      <dgm:t>
        <a:bodyPr/>
        <a:lstStyle/>
        <a:p>
          <a:endParaRPr lang="it-IT"/>
        </a:p>
      </dgm:t>
    </dgm:pt>
    <dgm:pt modelId="{9B73D3E8-7B43-7245-95E3-CDCA72EF880E}" type="sibTrans" cxnId="{3966D20C-642C-4841-ABA1-60F0F619C8B1}">
      <dgm:prSet/>
      <dgm:spPr/>
      <dgm:t>
        <a:bodyPr/>
        <a:lstStyle/>
        <a:p>
          <a:endParaRPr lang="it-IT"/>
        </a:p>
      </dgm:t>
    </dgm:pt>
    <dgm:pt modelId="{AC1D4258-F7F2-7A42-89E1-3F1040B63310}">
      <dgm:prSet/>
      <dgm:spPr/>
      <dgm:t>
        <a:bodyPr/>
        <a:lstStyle/>
        <a:p>
          <a:pPr rtl="0"/>
          <a:r>
            <a:rPr lang="it-IT" baseline="0" dirty="0" smtClean="0"/>
            <a:t>Attività Antifrode</a:t>
          </a:r>
          <a:endParaRPr lang="it-IT" dirty="0"/>
        </a:p>
      </dgm:t>
    </dgm:pt>
    <dgm:pt modelId="{88CD1F6E-4F61-A346-9FDB-7AB4E1B29019}" type="parTrans" cxnId="{9F6FA975-1B02-F74C-A8A5-4DEEE8123F31}">
      <dgm:prSet/>
      <dgm:spPr/>
      <dgm:t>
        <a:bodyPr/>
        <a:lstStyle/>
        <a:p>
          <a:endParaRPr lang="it-IT"/>
        </a:p>
      </dgm:t>
    </dgm:pt>
    <dgm:pt modelId="{33D5A22C-59B1-4D4B-AAAE-D2F81EB90E31}" type="sibTrans" cxnId="{9F6FA975-1B02-F74C-A8A5-4DEEE8123F31}">
      <dgm:prSet/>
      <dgm:spPr/>
      <dgm:t>
        <a:bodyPr/>
        <a:lstStyle/>
        <a:p>
          <a:endParaRPr lang="it-IT"/>
        </a:p>
      </dgm:t>
    </dgm:pt>
    <dgm:pt modelId="{BA6C4BB0-B9D9-6A46-AEA3-A09CD0C02CF8}">
      <dgm:prSet/>
      <dgm:spPr/>
      <dgm:t>
        <a:bodyPr/>
        <a:lstStyle/>
        <a:p>
          <a:pPr rtl="0"/>
          <a:r>
            <a:rPr lang="it-IT" baseline="0" dirty="0" smtClean="0"/>
            <a:t>Sicurezza delle Informazioni</a:t>
          </a:r>
          <a:endParaRPr lang="it-IT" dirty="0"/>
        </a:p>
      </dgm:t>
    </dgm:pt>
    <dgm:pt modelId="{ED01BFC5-D531-5447-A186-DE99E61B5304}" type="parTrans" cxnId="{C7B1BE7A-CD48-EE42-86BA-BF02894D6D97}">
      <dgm:prSet/>
      <dgm:spPr/>
      <dgm:t>
        <a:bodyPr/>
        <a:lstStyle/>
        <a:p>
          <a:endParaRPr lang="it-IT"/>
        </a:p>
      </dgm:t>
    </dgm:pt>
    <dgm:pt modelId="{5E09C730-7D41-4A46-8C63-0DF9DFA4C280}" type="sibTrans" cxnId="{C7B1BE7A-CD48-EE42-86BA-BF02894D6D97}">
      <dgm:prSet/>
      <dgm:spPr/>
      <dgm:t>
        <a:bodyPr/>
        <a:lstStyle/>
        <a:p>
          <a:endParaRPr lang="it-IT"/>
        </a:p>
      </dgm:t>
    </dgm:pt>
    <dgm:pt modelId="{961D02CD-61B0-3046-B7EF-E65511FB6976}">
      <dgm:prSet/>
      <dgm:spPr/>
      <dgm:t>
        <a:bodyPr/>
        <a:lstStyle/>
        <a:p>
          <a:pPr rtl="0"/>
          <a:r>
            <a:rPr lang="it-IT" dirty="0" smtClean="0"/>
            <a:t>Istruttoria Informatizzata</a:t>
          </a:r>
          <a:endParaRPr lang="it-IT" dirty="0"/>
        </a:p>
      </dgm:t>
    </dgm:pt>
    <dgm:pt modelId="{73A989DD-DAA5-6442-8CA7-CA28DC5D6CC0}" type="parTrans" cxnId="{FBFD9FAC-3E2D-A643-82EA-28FA49B9CD7D}">
      <dgm:prSet/>
      <dgm:spPr/>
      <dgm:t>
        <a:bodyPr/>
        <a:lstStyle/>
        <a:p>
          <a:endParaRPr lang="it-IT"/>
        </a:p>
      </dgm:t>
    </dgm:pt>
    <dgm:pt modelId="{D229E6A0-4745-0149-8B94-54981325660C}" type="sibTrans" cxnId="{FBFD9FAC-3E2D-A643-82EA-28FA49B9CD7D}">
      <dgm:prSet/>
      <dgm:spPr/>
      <dgm:t>
        <a:bodyPr/>
        <a:lstStyle/>
        <a:p>
          <a:endParaRPr lang="it-IT"/>
        </a:p>
      </dgm:t>
    </dgm:pt>
    <dgm:pt modelId="{90CC4289-4B04-A841-9805-0BB4ABFB91DB}">
      <dgm:prSet/>
      <dgm:spPr/>
      <dgm:t>
        <a:bodyPr/>
        <a:lstStyle/>
        <a:p>
          <a:pPr rtl="0"/>
          <a:r>
            <a:rPr lang="it-IT" dirty="0" smtClean="0"/>
            <a:t>Il Sistema dei controlli</a:t>
          </a:r>
          <a:endParaRPr lang="it-IT" dirty="0"/>
        </a:p>
      </dgm:t>
    </dgm:pt>
    <dgm:pt modelId="{AD06AD98-FBF8-2247-939E-C9F7267C95A8}" type="parTrans" cxnId="{8250FBEC-BC54-7746-84E6-11B112E3B7BE}">
      <dgm:prSet/>
      <dgm:spPr/>
      <dgm:t>
        <a:bodyPr/>
        <a:lstStyle/>
        <a:p>
          <a:endParaRPr lang="it-IT"/>
        </a:p>
      </dgm:t>
    </dgm:pt>
    <dgm:pt modelId="{9B341CB0-60D0-6E44-A062-CF9463AF95A7}" type="sibTrans" cxnId="{8250FBEC-BC54-7746-84E6-11B112E3B7BE}">
      <dgm:prSet/>
      <dgm:spPr/>
      <dgm:t>
        <a:bodyPr/>
        <a:lstStyle/>
        <a:p>
          <a:endParaRPr lang="it-IT"/>
        </a:p>
      </dgm:t>
    </dgm:pt>
    <dgm:pt modelId="{AF13C667-A75C-D04A-B80B-4CA5710C6689}" type="pres">
      <dgm:prSet presAssocID="{DB0EAA75-C77E-854B-A476-8FC4E792069D}" presName="linear" presStyleCnt="0">
        <dgm:presLayoutVars>
          <dgm:animLvl val="lvl"/>
          <dgm:resizeHandles val="exact"/>
        </dgm:presLayoutVars>
      </dgm:prSet>
      <dgm:spPr/>
      <dgm:t>
        <a:bodyPr/>
        <a:lstStyle/>
        <a:p>
          <a:endParaRPr lang="it-IT"/>
        </a:p>
      </dgm:t>
    </dgm:pt>
    <dgm:pt modelId="{AB6D7D56-92A8-5244-8B96-DE82997DDBB2}" type="pres">
      <dgm:prSet presAssocID="{0A5C897C-A628-A240-8E64-4C47197B17A4}" presName="parentText" presStyleLbl="node1" presStyleIdx="0" presStyleCnt="5">
        <dgm:presLayoutVars>
          <dgm:chMax val="0"/>
          <dgm:bulletEnabled val="1"/>
        </dgm:presLayoutVars>
      </dgm:prSet>
      <dgm:spPr/>
      <dgm:t>
        <a:bodyPr/>
        <a:lstStyle/>
        <a:p>
          <a:endParaRPr lang="it-IT"/>
        </a:p>
      </dgm:t>
    </dgm:pt>
    <dgm:pt modelId="{FF99FD08-04AB-304C-B656-08E64607EAAA}" type="pres">
      <dgm:prSet presAssocID="{9B73D3E8-7B43-7245-95E3-CDCA72EF880E}" presName="spacer" presStyleCnt="0"/>
      <dgm:spPr/>
    </dgm:pt>
    <dgm:pt modelId="{3EEFC6A8-50F8-4043-AD4D-0790C3F261EE}" type="pres">
      <dgm:prSet presAssocID="{961D02CD-61B0-3046-B7EF-E65511FB6976}" presName="parentText" presStyleLbl="node1" presStyleIdx="1" presStyleCnt="5">
        <dgm:presLayoutVars>
          <dgm:chMax val="0"/>
          <dgm:bulletEnabled val="1"/>
        </dgm:presLayoutVars>
      </dgm:prSet>
      <dgm:spPr/>
      <dgm:t>
        <a:bodyPr/>
        <a:lstStyle/>
        <a:p>
          <a:endParaRPr lang="it-IT"/>
        </a:p>
      </dgm:t>
    </dgm:pt>
    <dgm:pt modelId="{DD770D7C-E6A9-2E41-84D0-345D772A772B}" type="pres">
      <dgm:prSet presAssocID="{D229E6A0-4745-0149-8B94-54981325660C}" presName="spacer" presStyleCnt="0"/>
      <dgm:spPr/>
    </dgm:pt>
    <dgm:pt modelId="{0A935A68-0892-B345-9722-0C7E904E84CC}" type="pres">
      <dgm:prSet presAssocID="{90CC4289-4B04-A841-9805-0BB4ABFB91DB}" presName="parentText" presStyleLbl="node1" presStyleIdx="2" presStyleCnt="5">
        <dgm:presLayoutVars>
          <dgm:chMax val="0"/>
          <dgm:bulletEnabled val="1"/>
        </dgm:presLayoutVars>
      </dgm:prSet>
      <dgm:spPr/>
      <dgm:t>
        <a:bodyPr/>
        <a:lstStyle/>
        <a:p>
          <a:endParaRPr lang="it-IT"/>
        </a:p>
      </dgm:t>
    </dgm:pt>
    <dgm:pt modelId="{998B7396-56A1-C34D-9CC6-70068A7F9822}" type="pres">
      <dgm:prSet presAssocID="{9B341CB0-60D0-6E44-A062-CF9463AF95A7}" presName="spacer" presStyleCnt="0"/>
      <dgm:spPr/>
    </dgm:pt>
    <dgm:pt modelId="{CA3FC553-504F-E848-B060-7D3509ECE7F0}" type="pres">
      <dgm:prSet presAssocID="{AC1D4258-F7F2-7A42-89E1-3F1040B63310}" presName="parentText" presStyleLbl="node1" presStyleIdx="3" presStyleCnt="5">
        <dgm:presLayoutVars>
          <dgm:chMax val="0"/>
          <dgm:bulletEnabled val="1"/>
        </dgm:presLayoutVars>
      </dgm:prSet>
      <dgm:spPr/>
      <dgm:t>
        <a:bodyPr/>
        <a:lstStyle/>
        <a:p>
          <a:endParaRPr lang="it-IT"/>
        </a:p>
      </dgm:t>
    </dgm:pt>
    <dgm:pt modelId="{A596E841-DCFA-B24F-9A56-137D303400BA}" type="pres">
      <dgm:prSet presAssocID="{33D5A22C-59B1-4D4B-AAAE-D2F81EB90E31}" presName="spacer" presStyleCnt="0"/>
      <dgm:spPr/>
    </dgm:pt>
    <dgm:pt modelId="{516E75CA-7A30-6D43-859B-55073E86E2C9}" type="pres">
      <dgm:prSet presAssocID="{BA6C4BB0-B9D9-6A46-AEA3-A09CD0C02CF8}" presName="parentText" presStyleLbl="node1" presStyleIdx="4" presStyleCnt="5">
        <dgm:presLayoutVars>
          <dgm:chMax val="0"/>
          <dgm:bulletEnabled val="1"/>
        </dgm:presLayoutVars>
      </dgm:prSet>
      <dgm:spPr/>
      <dgm:t>
        <a:bodyPr/>
        <a:lstStyle/>
        <a:p>
          <a:endParaRPr lang="it-IT"/>
        </a:p>
      </dgm:t>
    </dgm:pt>
  </dgm:ptLst>
  <dgm:cxnLst>
    <dgm:cxn modelId="{8250FBEC-BC54-7746-84E6-11B112E3B7BE}" srcId="{DB0EAA75-C77E-854B-A476-8FC4E792069D}" destId="{90CC4289-4B04-A841-9805-0BB4ABFB91DB}" srcOrd="2" destOrd="0" parTransId="{AD06AD98-FBF8-2247-939E-C9F7267C95A8}" sibTransId="{9B341CB0-60D0-6E44-A062-CF9463AF95A7}"/>
    <dgm:cxn modelId="{FC500C35-CF03-4EBA-B7D2-90642E8AFB67}" type="presOf" srcId="{90CC4289-4B04-A841-9805-0BB4ABFB91DB}" destId="{0A935A68-0892-B345-9722-0C7E904E84CC}" srcOrd="0" destOrd="0" presId="urn:microsoft.com/office/officeart/2005/8/layout/vList2"/>
    <dgm:cxn modelId="{3966D20C-642C-4841-ABA1-60F0F619C8B1}" srcId="{DB0EAA75-C77E-854B-A476-8FC4E792069D}" destId="{0A5C897C-A628-A240-8E64-4C47197B17A4}" srcOrd="0" destOrd="0" parTransId="{8BAAE39B-F35E-3F41-BFEA-1E173C1E3344}" sibTransId="{9B73D3E8-7B43-7245-95E3-CDCA72EF880E}"/>
    <dgm:cxn modelId="{C7B1BE7A-CD48-EE42-86BA-BF02894D6D97}" srcId="{DB0EAA75-C77E-854B-A476-8FC4E792069D}" destId="{BA6C4BB0-B9D9-6A46-AEA3-A09CD0C02CF8}" srcOrd="4" destOrd="0" parTransId="{ED01BFC5-D531-5447-A186-DE99E61B5304}" sibTransId="{5E09C730-7D41-4A46-8C63-0DF9DFA4C280}"/>
    <dgm:cxn modelId="{FBFD9FAC-3E2D-A643-82EA-28FA49B9CD7D}" srcId="{DB0EAA75-C77E-854B-A476-8FC4E792069D}" destId="{961D02CD-61B0-3046-B7EF-E65511FB6976}" srcOrd="1" destOrd="0" parTransId="{73A989DD-DAA5-6442-8CA7-CA28DC5D6CC0}" sibTransId="{D229E6A0-4745-0149-8B94-54981325660C}"/>
    <dgm:cxn modelId="{9F6FA975-1B02-F74C-A8A5-4DEEE8123F31}" srcId="{DB0EAA75-C77E-854B-A476-8FC4E792069D}" destId="{AC1D4258-F7F2-7A42-89E1-3F1040B63310}" srcOrd="3" destOrd="0" parTransId="{88CD1F6E-4F61-A346-9FDB-7AB4E1B29019}" sibTransId="{33D5A22C-59B1-4D4B-AAAE-D2F81EB90E31}"/>
    <dgm:cxn modelId="{19CB7BDD-1FBB-4459-A687-DAE755A9B6A3}" type="presOf" srcId="{BA6C4BB0-B9D9-6A46-AEA3-A09CD0C02CF8}" destId="{516E75CA-7A30-6D43-859B-55073E86E2C9}" srcOrd="0" destOrd="0" presId="urn:microsoft.com/office/officeart/2005/8/layout/vList2"/>
    <dgm:cxn modelId="{2DBE3EE7-4C4D-45AF-B5F4-F78BC26E11E2}" type="presOf" srcId="{AC1D4258-F7F2-7A42-89E1-3F1040B63310}" destId="{CA3FC553-504F-E848-B060-7D3509ECE7F0}" srcOrd="0" destOrd="0" presId="urn:microsoft.com/office/officeart/2005/8/layout/vList2"/>
    <dgm:cxn modelId="{FEA5CA5A-7528-4F6C-A34A-1EDCDC28D603}" type="presOf" srcId="{DB0EAA75-C77E-854B-A476-8FC4E792069D}" destId="{AF13C667-A75C-D04A-B80B-4CA5710C6689}" srcOrd="0" destOrd="0" presId="urn:microsoft.com/office/officeart/2005/8/layout/vList2"/>
    <dgm:cxn modelId="{27DC4B5B-9BAA-4DF5-A14F-E8C5DE00500A}" type="presOf" srcId="{0A5C897C-A628-A240-8E64-4C47197B17A4}" destId="{AB6D7D56-92A8-5244-8B96-DE82997DDBB2}" srcOrd="0" destOrd="0" presId="urn:microsoft.com/office/officeart/2005/8/layout/vList2"/>
    <dgm:cxn modelId="{6CF98B66-1319-47E3-8B1B-94F6F7D6773B}" type="presOf" srcId="{961D02CD-61B0-3046-B7EF-E65511FB6976}" destId="{3EEFC6A8-50F8-4043-AD4D-0790C3F261EE}" srcOrd="0" destOrd="0" presId="urn:microsoft.com/office/officeart/2005/8/layout/vList2"/>
    <dgm:cxn modelId="{F46057C5-6E16-4223-A7B0-7533418AC74C}" type="presParOf" srcId="{AF13C667-A75C-D04A-B80B-4CA5710C6689}" destId="{AB6D7D56-92A8-5244-8B96-DE82997DDBB2}" srcOrd="0" destOrd="0" presId="urn:microsoft.com/office/officeart/2005/8/layout/vList2"/>
    <dgm:cxn modelId="{8185E183-F386-4312-A701-F9370C78736B}" type="presParOf" srcId="{AF13C667-A75C-D04A-B80B-4CA5710C6689}" destId="{FF99FD08-04AB-304C-B656-08E64607EAAA}" srcOrd="1" destOrd="0" presId="urn:microsoft.com/office/officeart/2005/8/layout/vList2"/>
    <dgm:cxn modelId="{169A025D-036B-42ED-841D-4E9210AB10E5}" type="presParOf" srcId="{AF13C667-A75C-D04A-B80B-4CA5710C6689}" destId="{3EEFC6A8-50F8-4043-AD4D-0790C3F261EE}" srcOrd="2" destOrd="0" presId="urn:microsoft.com/office/officeart/2005/8/layout/vList2"/>
    <dgm:cxn modelId="{29E19EA8-E93D-4933-BA7F-2DC26E51FF0E}" type="presParOf" srcId="{AF13C667-A75C-D04A-B80B-4CA5710C6689}" destId="{DD770D7C-E6A9-2E41-84D0-345D772A772B}" srcOrd="3" destOrd="0" presId="urn:microsoft.com/office/officeart/2005/8/layout/vList2"/>
    <dgm:cxn modelId="{C163EA69-BA5E-49E7-8669-DC294F0632BB}" type="presParOf" srcId="{AF13C667-A75C-D04A-B80B-4CA5710C6689}" destId="{0A935A68-0892-B345-9722-0C7E904E84CC}" srcOrd="4" destOrd="0" presId="urn:microsoft.com/office/officeart/2005/8/layout/vList2"/>
    <dgm:cxn modelId="{EB08CD3D-1A4F-42FB-B39B-495C4B496685}" type="presParOf" srcId="{AF13C667-A75C-D04A-B80B-4CA5710C6689}" destId="{998B7396-56A1-C34D-9CC6-70068A7F9822}" srcOrd="5" destOrd="0" presId="urn:microsoft.com/office/officeart/2005/8/layout/vList2"/>
    <dgm:cxn modelId="{61CE4C60-62FA-488C-A98F-A41DAE17BC07}" type="presParOf" srcId="{AF13C667-A75C-D04A-B80B-4CA5710C6689}" destId="{CA3FC553-504F-E848-B060-7D3509ECE7F0}" srcOrd="6" destOrd="0" presId="urn:microsoft.com/office/officeart/2005/8/layout/vList2"/>
    <dgm:cxn modelId="{09339CA9-B62D-45CA-A4F0-3EDB47264FAE}" type="presParOf" srcId="{AF13C667-A75C-D04A-B80B-4CA5710C6689}" destId="{A596E841-DCFA-B24F-9A56-137D303400BA}" srcOrd="7" destOrd="0" presId="urn:microsoft.com/office/officeart/2005/8/layout/vList2"/>
    <dgm:cxn modelId="{8DEF43FC-B717-46D4-83A0-39AAE8245B77}" type="presParOf" srcId="{AF13C667-A75C-D04A-B80B-4CA5710C6689}" destId="{516E75CA-7A30-6D43-859B-55073E86E2C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B38D3B9-97B3-8442-8DB3-A9EE8D6AD606}" type="doc">
      <dgm:prSet loTypeId="urn:microsoft.com/office/officeart/2005/8/layout/vList2" loCatId="" qsTypeId="urn:microsoft.com/office/officeart/2005/8/quickstyle/simple4" qsCatId="simple" csTypeId="urn:microsoft.com/office/officeart/2005/8/colors/accent0_2" csCatId="mainScheme" phldr="1"/>
      <dgm:spPr/>
      <dgm:t>
        <a:bodyPr/>
        <a:lstStyle/>
        <a:p>
          <a:endParaRPr lang="it-IT"/>
        </a:p>
      </dgm:t>
    </dgm:pt>
    <dgm:pt modelId="{D5F0043E-DF6F-3D47-A0F9-6E24BBA0E209}">
      <dgm:prSet/>
      <dgm:spPr/>
      <dgm:t>
        <a:bodyPr/>
        <a:lstStyle/>
        <a:p>
          <a:pPr rtl="0"/>
          <a:r>
            <a:rPr lang="it-IT" baseline="0" dirty="0" smtClean="0"/>
            <a:t>Circa </a:t>
          </a:r>
          <a:r>
            <a:rPr lang="it-IT" b="1" baseline="0" dirty="0" smtClean="0"/>
            <a:t>30.000 domande </a:t>
          </a:r>
          <a:r>
            <a:rPr lang="it-IT" baseline="0" dirty="0" smtClean="0"/>
            <a:t>elaborate per un totale di </a:t>
          </a:r>
          <a:endParaRPr lang="it-IT" dirty="0"/>
        </a:p>
      </dgm:t>
    </dgm:pt>
    <dgm:pt modelId="{AF3CBE49-7A7F-5B4A-95CB-971C15BF640F}" type="parTrans" cxnId="{93791C94-CEC0-BD4C-8C1A-B537A1E268A6}">
      <dgm:prSet/>
      <dgm:spPr/>
      <dgm:t>
        <a:bodyPr/>
        <a:lstStyle/>
        <a:p>
          <a:endParaRPr lang="it-IT"/>
        </a:p>
      </dgm:t>
    </dgm:pt>
    <dgm:pt modelId="{E89ABE50-2DBB-4F48-BD25-1F49CBCF2F40}" type="sibTrans" cxnId="{93791C94-CEC0-BD4C-8C1A-B537A1E268A6}">
      <dgm:prSet/>
      <dgm:spPr/>
      <dgm:t>
        <a:bodyPr/>
        <a:lstStyle/>
        <a:p>
          <a:endParaRPr lang="it-IT"/>
        </a:p>
      </dgm:t>
    </dgm:pt>
    <dgm:pt modelId="{4343A787-6536-9641-98DA-02C1A071B197}">
      <dgm:prSet/>
      <dgm:spPr/>
      <dgm:t>
        <a:bodyPr/>
        <a:lstStyle/>
        <a:p>
          <a:pPr rtl="0"/>
          <a:r>
            <a:rPr lang="it-IT" sz="2500" b="1" baseline="0" dirty="0" smtClean="0"/>
            <a:t>756.000</a:t>
          </a:r>
          <a:r>
            <a:rPr lang="it-IT" sz="2500" baseline="0" dirty="0" smtClean="0"/>
            <a:t> particelle totali (da fascicolo) pari a </a:t>
          </a:r>
          <a:r>
            <a:rPr lang="it-IT" sz="2500" b="1" baseline="0" dirty="0" smtClean="0"/>
            <a:t>1.155.151,17</a:t>
          </a:r>
          <a:r>
            <a:rPr lang="it-IT" sz="2500" baseline="0" dirty="0" smtClean="0"/>
            <a:t> ha </a:t>
          </a:r>
          <a:endParaRPr lang="it-IT" sz="2500" dirty="0"/>
        </a:p>
      </dgm:t>
    </dgm:pt>
    <dgm:pt modelId="{886CE5CA-5F6E-7E40-A778-DAF299054040}" type="parTrans" cxnId="{194CBE6A-C325-F14E-B672-44171F7D9AF4}">
      <dgm:prSet/>
      <dgm:spPr/>
      <dgm:t>
        <a:bodyPr/>
        <a:lstStyle/>
        <a:p>
          <a:endParaRPr lang="it-IT"/>
        </a:p>
      </dgm:t>
    </dgm:pt>
    <dgm:pt modelId="{084B5605-2E6B-164C-8479-E748F0DEA934}" type="sibTrans" cxnId="{194CBE6A-C325-F14E-B672-44171F7D9AF4}">
      <dgm:prSet/>
      <dgm:spPr/>
      <dgm:t>
        <a:bodyPr/>
        <a:lstStyle/>
        <a:p>
          <a:endParaRPr lang="it-IT"/>
        </a:p>
      </dgm:t>
    </dgm:pt>
    <dgm:pt modelId="{508FCA4E-5337-3E41-83A8-48D5357FE72A}">
      <dgm:prSet/>
      <dgm:spPr/>
      <dgm:t>
        <a:bodyPr/>
        <a:lstStyle/>
        <a:p>
          <a:pPr rtl="0"/>
          <a:r>
            <a:rPr lang="it-IT" sz="2500" b="1" baseline="0" dirty="0" smtClean="0"/>
            <a:t>214.000 </a:t>
          </a:r>
          <a:r>
            <a:rPr lang="it-IT" sz="2500" b="0" baseline="0" dirty="0" smtClean="0"/>
            <a:t>particelle interessate da intervento</a:t>
          </a:r>
          <a:r>
            <a:rPr lang="it-IT" sz="2500" b="1" baseline="0" dirty="0" smtClean="0"/>
            <a:t> </a:t>
          </a:r>
          <a:r>
            <a:rPr lang="it-IT" sz="2500" b="0" baseline="0" dirty="0" smtClean="0"/>
            <a:t>pari a </a:t>
          </a:r>
          <a:r>
            <a:rPr lang="it-IT" sz="2500" b="1" baseline="0" dirty="0" smtClean="0"/>
            <a:t>327.300,47</a:t>
          </a:r>
          <a:r>
            <a:rPr lang="it-IT" sz="2500" baseline="0" dirty="0" smtClean="0"/>
            <a:t> ha</a:t>
          </a:r>
          <a:endParaRPr lang="it-IT" sz="2500" dirty="0"/>
        </a:p>
      </dgm:t>
    </dgm:pt>
    <dgm:pt modelId="{CDB9369C-11B0-9D4B-92B2-5B82F9089AFA}" type="parTrans" cxnId="{D502BAF7-763E-2341-9D57-0100255AEEB9}">
      <dgm:prSet/>
      <dgm:spPr/>
      <dgm:t>
        <a:bodyPr/>
        <a:lstStyle/>
        <a:p>
          <a:endParaRPr lang="it-IT"/>
        </a:p>
      </dgm:t>
    </dgm:pt>
    <dgm:pt modelId="{89AE1C45-5D0F-EB40-8022-F6D67EAF7C2D}" type="sibTrans" cxnId="{D502BAF7-763E-2341-9D57-0100255AEEB9}">
      <dgm:prSet/>
      <dgm:spPr/>
      <dgm:t>
        <a:bodyPr/>
        <a:lstStyle/>
        <a:p>
          <a:endParaRPr lang="it-IT"/>
        </a:p>
      </dgm:t>
    </dgm:pt>
    <dgm:pt modelId="{A62E1C6D-5641-E244-AC26-6B4D73C04D96}">
      <dgm:prSet custT="1"/>
      <dgm:spPr/>
      <dgm:t>
        <a:bodyPr/>
        <a:lstStyle/>
        <a:p>
          <a:pPr rtl="0"/>
          <a:r>
            <a:rPr lang="it-IT" sz="2500" b="1" baseline="0" dirty="0" smtClean="0"/>
            <a:t>126.755</a:t>
          </a:r>
          <a:r>
            <a:rPr lang="it-IT" sz="2500" baseline="0" dirty="0" smtClean="0"/>
            <a:t> controlli automatizzati sulle domande presentate per </a:t>
          </a:r>
          <a:r>
            <a:rPr lang="it-IT" sz="2500" b="1" baseline="0" dirty="0" smtClean="0"/>
            <a:t>oltre </a:t>
          </a:r>
          <a:r>
            <a:rPr lang="it-IT" sz="3200" b="1" baseline="0" dirty="0" smtClean="0"/>
            <a:t>30 miliardi di iterazioni</a:t>
          </a:r>
          <a:endParaRPr lang="it-IT" sz="3200" b="1" dirty="0"/>
        </a:p>
      </dgm:t>
    </dgm:pt>
    <dgm:pt modelId="{1B93329A-B861-EF40-B140-ABA33B693807}" type="parTrans" cxnId="{5A2A7751-8EFE-A243-B8A5-400ECF1277D1}">
      <dgm:prSet/>
      <dgm:spPr/>
      <dgm:t>
        <a:bodyPr/>
        <a:lstStyle/>
        <a:p>
          <a:endParaRPr lang="it-IT"/>
        </a:p>
      </dgm:t>
    </dgm:pt>
    <dgm:pt modelId="{496EE5D6-EAC6-4E4F-882D-55759C7D93B2}" type="sibTrans" cxnId="{5A2A7751-8EFE-A243-B8A5-400ECF1277D1}">
      <dgm:prSet/>
      <dgm:spPr/>
      <dgm:t>
        <a:bodyPr/>
        <a:lstStyle/>
        <a:p>
          <a:endParaRPr lang="it-IT"/>
        </a:p>
      </dgm:t>
    </dgm:pt>
    <dgm:pt modelId="{E2DE70DD-3FDB-0C4A-AF9E-2E27051C38B9}" type="pres">
      <dgm:prSet presAssocID="{DB38D3B9-97B3-8442-8DB3-A9EE8D6AD606}" presName="linear" presStyleCnt="0">
        <dgm:presLayoutVars>
          <dgm:animLvl val="lvl"/>
          <dgm:resizeHandles val="exact"/>
        </dgm:presLayoutVars>
      </dgm:prSet>
      <dgm:spPr/>
      <dgm:t>
        <a:bodyPr/>
        <a:lstStyle/>
        <a:p>
          <a:endParaRPr lang="it-IT"/>
        </a:p>
      </dgm:t>
    </dgm:pt>
    <dgm:pt modelId="{2DBC44D1-CE42-DD49-8232-32B2F3EC87DF}" type="pres">
      <dgm:prSet presAssocID="{D5F0043E-DF6F-3D47-A0F9-6E24BBA0E209}" presName="parentText" presStyleLbl="node1" presStyleIdx="0" presStyleCnt="1">
        <dgm:presLayoutVars>
          <dgm:chMax val="0"/>
          <dgm:bulletEnabled val="1"/>
        </dgm:presLayoutVars>
      </dgm:prSet>
      <dgm:spPr/>
      <dgm:t>
        <a:bodyPr/>
        <a:lstStyle/>
        <a:p>
          <a:endParaRPr lang="it-IT"/>
        </a:p>
      </dgm:t>
    </dgm:pt>
    <dgm:pt modelId="{B7555417-5894-8440-BA34-CD3557C2D7FD}" type="pres">
      <dgm:prSet presAssocID="{D5F0043E-DF6F-3D47-A0F9-6E24BBA0E209}" presName="childText" presStyleLbl="revTx" presStyleIdx="0" presStyleCnt="1">
        <dgm:presLayoutVars>
          <dgm:bulletEnabled val="1"/>
        </dgm:presLayoutVars>
      </dgm:prSet>
      <dgm:spPr/>
      <dgm:t>
        <a:bodyPr/>
        <a:lstStyle/>
        <a:p>
          <a:endParaRPr lang="it-IT"/>
        </a:p>
      </dgm:t>
    </dgm:pt>
  </dgm:ptLst>
  <dgm:cxnLst>
    <dgm:cxn modelId="{194CBE6A-C325-F14E-B672-44171F7D9AF4}" srcId="{D5F0043E-DF6F-3D47-A0F9-6E24BBA0E209}" destId="{4343A787-6536-9641-98DA-02C1A071B197}" srcOrd="0" destOrd="0" parTransId="{886CE5CA-5F6E-7E40-A778-DAF299054040}" sibTransId="{084B5605-2E6B-164C-8479-E748F0DEA934}"/>
    <dgm:cxn modelId="{376FD8CB-3F3D-447F-8D9B-77124CE088DA}" type="presOf" srcId="{4343A787-6536-9641-98DA-02C1A071B197}" destId="{B7555417-5894-8440-BA34-CD3557C2D7FD}" srcOrd="0" destOrd="0" presId="urn:microsoft.com/office/officeart/2005/8/layout/vList2"/>
    <dgm:cxn modelId="{095AA156-3BDA-4A52-8F42-B9D26EE72C0F}" type="presOf" srcId="{A62E1C6D-5641-E244-AC26-6B4D73C04D96}" destId="{B7555417-5894-8440-BA34-CD3557C2D7FD}" srcOrd="0" destOrd="2" presId="urn:microsoft.com/office/officeart/2005/8/layout/vList2"/>
    <dgm:cxn modelId="{5A2A7751-8EFE-A243-B8A5-400ECF1277D1}" srcId="{D5F0043E-DF6F-3D47-A0F9-6E24BBA0E209}" destId="{A62E1C6D-5641-E244-AC26-6B4D73C04D96}" srcOrd="2" destOrd="0" parTransId="{1B93329A-B861-EF40-B140-ABA33B693807}" sibTransId="{496EE5D6-EAC6-4E4F-882D-55759C7D93B2}"/>
    <dgm:cxn modelId="{E1743AA8-0D19-4906-94D5-4450A3873F7B}" type="presOf" srcId="{D5F0043E-DF6F-3D47-A0F9-6E24BBA0E209}" destId="{2DBC44D1-CE42-DD49-8232-32B2F3EC87DF}" srcOrd="0" destOrd="0" presId="urn:microsoft.com/office/officeart/2005/8/layout/vList2"/>
    <dgm:cxn modelId="{47E75C21-9F41-43EC-9007-8050D7F34015}" type="presOf" srcId="{DB38D3B9-97B3-8442-8DB3-A9EE8D6AD606}" destId="{E2DE70DD-3FDB-0C4A-AF9E-2E27051C38B9}" srcOrd="0" destOrd="0" presId="urn:microsoft.com/office/officeart/2005/8/layout/vList2"/>
    <dgm:cxn modelId="{D502BAF7-763E-2341-9D57-0100255AEEB9}" srcId="{D5F0043E-DF6F-3D47-A0F9-6E24BBA0E209}" destId="{508FCA4E-5337-3E41-83A8-48D5357FE72A}" srcOrd="1" destOrd="0" parTransId="{CDB9369C-11B0-9D4B-92B2-5B82F9089AFA}" sibTransId="{89AE1C45-5D0F-EB40-8022-F6D67EAF7C2D}"/>
    <dgm:cxn modelId="{FE9E6E41-0306-4474-B9E4-110B1E237AC1}" type="presOf" srcId="{508FCA4E-5337-3E41-83A8-48D5357FE72A}" destId="{B7555417-5894-8440-BA34-CD3557C2D7FD}" srcOrd="0" destOrd="1" presId="urn:microsoft.com/office/officeart/2005/8/layout/vList2"/>
    <dgm:cxn modelId="{93791C94-CEC0-BD4C-8C1A-B537A1E268A6}" srcId="{DB38D3B9-97B3-8442-8DB3-A9EE8D6AD606}" destId="{D5F0043E-DF6F-3D47-A0F9-6E24BBA0E209}" srcOrd="0" destOrd="0" parTransId="{AF3CBE49-7A7F-5B4A-95CB-971C15BF640F}" sibTransId="{E89ABE50-2DBB-4F48-BD25-1F49CBCF2F40}"/>
    <dgm:cxn modelId="{23444CFC-F768-412F-812B-099CD62D379F}" type="presParOf" srcId="{E2DE70DD-3FDB-0C4A-AF9E-2E27051C38B9}" destId="{2DBC44D1-CE42-DD49-8232-32B2F3EC87DF}" srcOrd="0" destOrd="0" presId="urn:microsoft.com/office/officeart/2005/8/layout/vList2"/>
    <dgm:cxn modelId="{A95D64F0-0170-4333-80E0-486F4499A0A6}" type="presParOf" srcId="{E2DE70DD-3FDB-0C4A-AF9E-2E27051C38B9}" destId="{B7555417-5894-8440-BA34-CD3557C2D7F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3BCE4B-A9B1-478C-BD75-813B9B3E4394}"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57E94A0B-1791-47FD-8D8B-AF018479E253}">
      <dgm:prSet/>
      <dgm:spPr/>
      <dgm:t>
        <a:bodyPr/>
        <a:lstStyle/>
        <a:p>
          <a:pPr algn="l" rtl="0"/>
          <a:r>
            <a:rPr lang="it-IT" dirty="0" smtClean="0"/>
            <a:t>Costituisce lo strumento mediante il quale l’ARCEA </a:t>
          </a:r>
          <a:r>
            <a:rPr lang="it-IT" b="1" dirty="0" smtClean="0"/>
            <a:t>illustra ai cittadini e a tutti gli altri stakeholder, interni ed esterni, i risultati ottenuti</a:t>
          </a:r>
          <a:r>
            <a:rPr lang="it-IT" dirty="0" smtClean="0"/>
            <a:t> nel corso dell’anno 2017, concludendo in tal modo il ciclo di gestione della performance </a:t>
          </a:r>
          <a:endParaRPr lang="it-IT" dirty="0"/>
        </a:p>
      </dgm:t>
    </dgm:pt>
    <dgm:pt modelId="{6DBFA30B-1452-4749-ADF3-6B5010562534}" type="parTrans" cxnId="{5CA19D49-AC4A-41A5-9CD3-6296187B0665}">
      <dgm:prSet/>
      <dgm:spPr/>
      <dgm:t>
        <a:bodyPr/>
        <a:lstStyle/>
        <a:p>
          <a:endParaRPr lang="it-IT"/>
        </a:p>
      </dgm:t>
    </dgm:pt>
    <dgm:pt modelId="{51E87CDD-4215-4570-B820-361DC24FE1DE}" type="sibTrans" cxnId="{5CA19D49-AC4A-41A5-9CD3-6296187B0665}">
      <dgm:prSet/>
      <dgm:spPr/>
      <dgm:t>
        <a:bodyPr/>
        <a:lstStyle/>
        <a:p>
          <a:endParaRPr lang="it-IT"/>
        </a:p>
      </dgm:t>
    </dgm:pt>
    <dgm:pt modelId="{49D48A6C-7528-4DC6-A9D1-FA374FF5203A}">
      <dgm:prSet/>
      <dgm:spPr/>
      <dgm:t>
        <a:bodyPr/>
        <a:lstStyle/>
        <a:p>
          <a:pPr algn="l" rtl="0"/>
          <a:r>
            <a:rPr lang="it-IT" dirty="0" smtClean="0"/>
            <a:t>Evidenzia </a:t>
          </a:r>
          <a:r>
            <a:rPr lang="it-IT" b="1" dirty="0" smtClean="0"/>
            <a:t>a consuntivo </a:t>
          </a:r>
          <a:r>
            <a:rPr lang="it-IT" dirty="0" smtClean="0"/>
            <a:t>i risultati organizzativi e individuali raggiunti rispetto ai singoli </a:t>
          </a:r>
          <a:r>
            <a:rPr lang="it-IT" b="1" dirty="0" smtClean="0"/>
            <a:t>obiettivi programmati </a:t>
          </a:r>
          <a:r>
            <a:rPr lang="it-IT" dirty="0" smtClean="0"/>
            <a:t>e alle </a:t>
          </a:r>
          <a:r>
            <a:rPr lang="it-IT" b="1" dirty="0" smtClean="0"/>
            <a:t>risorse</a:t>
          </a:r>
          <a:r>
            <a:rPr lang="it-IT" dirty="0" smtClean="0"/>
            <a:t>, con rilevazione degli eventuali scostamenti registrati nel corso dell’anno, indicandone le cause e le relative misure correttive che saranno adottate</a:t>
          </a:r>
          <a:endParaRPr lang="it-IT" dirty="0"/>
        </a:p>
      </dgm:t>
    </dgm:pt>
    <dgm:pt modelId="{2C130AE3-3123-48D5-9A8A-B83F69A73F17}" type="parTrans" cxnId="{55789F99-0721-42C0-98B5-18B29EC23087}">
      <dgm:prSet/>
      <dgm:spPr/>
      <dgm:t>
        <a:bodyPr/>
        <a:lstStyle/>
        <a:p>
          <a:endParaRPr lang="it-IT"/>
        </a:p>
      </dgm:t>
    </dgm:pt>
    <dgm:pt modelId="{84A6DE98-5545-47C6-9DCF-7FD47CEB3705}" type="sibTrans" cxnId="{55789F99-0721-42C0-98B5-18B29EC23087}">
      <dgm:prSet/>
      <dgm:spPr/>
      <dgm:t>
        <a:bodyPr/>
        <a:lstStyle/>
        <a:p>
          <a:endParaRPr lang="it-IT"/>
        </a:p>
      </dgm:t>
    </dgm:pt>
    <dgm:pt modelId="{CA31F528-B1B0-4FC2-B60A-28E9D6F45383}" type="pres">
      <dgm:prSet presAssocID="{A23BCE4B-A9B1-478C-BD75-813B9B3E4394}" presName="linear" presStyleCnt="0">
        <dgm:presLayoutVars>
          <dgm:animLvl val="lvl"/>
          <dgm:resizeHandles val="exact"/>
        </dgm:presLayoutVars>
      </dgm:prSet>
      <dgm:spPr/>
      <dgm:t>
        <a:bodyPr/>
        <a:lstStyle/>
        <a:p>
          <a:endParaRPr lang="it-IT"/>
        </a:p>
      </dgm:t>
    </dgm:pt>
    <dgm:pt modelId="{0D968C2E-CD42-4C72-815D-1D2313F060D0}" type="pres">
      <dgm:prSet presAssocID="{57E94A0B-1791-47FD-8D8B-AF018479E253}" presName="parentText" presStyleLbl="node1" presStyleIdx="0" presStyleCnt="2">
        <dgm:presLayoutVars>
          <dgm:chMax val="0"/>
          <dgm:bulletEnabled val="1"/>
        </dgm:presLayoutVars>
      </dgm:prSet>
      <dgm:spPr/>
      <dgm:t>
        <a:bodyPr/>
        <a:lstStyle/>
        <a:p>
          <a:endParaRPr lang="it-IT"/>
        </a:p>
      </dgm:t>
    </dgm:pt>
    <dgm:pt modelId="{2006D89A-F5AE-4258-B03E-4A3D2CE7BA56}" type="pres">
      <dgm:prSet presAssocID="{51E87CDD-4215-4570-B820-361DC24FE1DE}" presName="spacer" presStyleCnt="0"/>
      <dgm:spPr/>
      <dgm:t>
        <a:bodyPr/>
        <a:lstStyle/>
        <a:p>
          <a:endParaRPr lang="it-IT"/>
        </a:p>
      </dgm:t>
    </dgm:pt>
    <dgm:pt modelId="{78EB38F5-DCEB-4F21-BFE6-8427F538726F}" type="pres">
      <dgm:prSet presAssocID="{49D48A6C-7528-4DC6-A9D1-FA374FF5203A}" presName="parentText" presStyleLbl="node1" presStyleIdx="1" presStyleCnt="2">
        <dgm:presLayoutVars>
          <dgm:chMax val="0"/>
          <dgm:bulletEnabled val="1"/>
        </dgm:presLayoutVars>
      </dgm:prSet>
      <dgm:spPr/>
      <dgm:t>
        <a:bodyPr/>
        <a:lstStyle/>
        <a:p>
          <a:endParaRPr lang="it-IT"/>
        </a:p>
      </dgm:t>
    </dgm:pt>
  </dgm:ptLst>
  <dgm:cxnLst>
    <dgm:cxn modelId="{8F2E0E7A-18FA-415E-8F0A-97F8B3E9048D}" type="presOf" srcId="{57E94A0B-1791-47FD-8D8B-AF018479E253}" destId="{0D968C2E-CD42-4C72-815D-1D2313F060D0}" srcOrd="0" destOrd="0" presId="urn:microsoft.com/office/officeart/2005/8/layout/vList2"/>
    <dgm:cxn modelId="{55789F99-0721-42C0-98B5-18B29EC23087}" srcId="{A23BCE4B-A9B1-478C-BD75-813B9B3E4394}" destId="{49D48A6C-7528-4DC6-A9D1-FA374FF5203A}" srcOrd="1" destOrd="0" parTransId="{2C130AE3-3123-48D5-9A8A-B83F69A73F17}" sibTransId="{84A6DE98-5545-47C6-9DCF-7FD47CEB3705}"/>
    <dgm:cxn modelId="{5CA19D49-AC4A-41A5-9CD3-6296187B0665}" srcId="{A23BCE4B-A9B1-478C-BD75-813B9B3E4394}" destId="{57E94A0B-1791-47FD-8D8B-AF018479E253}" srcOrd="0" destOrd="0" parTransId="{6DBFA30B-1452-4749-ADF3-6B5010562534}" sibTransId="{51E87CDD-4215-4570-B820-361DC24FE1DE}"/>
    <dgm:cxn modelId="{62EEDF6A-4329-4242-8C61-165859AD7E67}" type="presOf" srcId="{A23BCE4B-A9B1-478C-BD75-813B9B3E4394}" destId="{CA31F528-B1B0-4FC2-B60A-28E9D6F45383}" srcOrd="0" destOrd="0" presId="urn:microsoft.com/office/officeart/2005/8/layout/vList2"/>
    <dgm:cxn modelId="{0D031BA6-5E29-45B2-BEFF-D0B5D84246C3}" type="presOf" srcId="{49D48A6C-7528-4DC6-A9D1-FA374FF5203A}" destId="{78EB38F5-DCEB-4F21-BFE6-8427F538726F}" srcOrd="0" destOrd="0" presId="urn:microsoft.com/office/officeart/2005/8/layout/vList2"/>
    <dgm:cxn modelId="{FFBAB050-F281-46D6-9BDF-8BD5D35AF67E}" type="presParOf" srcId="{CA31F528-B1B0-4FC2-B60A-28E9D6F45383}" destId="{0D968C2E-CD42-4C72-815D-1D2313F060D0}" srcOrd="0" destOrd="0" presId="urn:microsoft.com/office/officeart/2005/8/layout/vList2"/>
    <dgm:cxn modelId="{DD303DAB-992F-4B71-9E2B-29AEAC8A335A}" type="presParOf" srcId="{CA31F528-B1B0-4FC2-B60A-28E9D6F45383}" destId="{2006D89A-F5AE-4258-B03E-4A3D2CE7BA56}" srcOrd="1" destOrd="0" presId="urn:microsoft.com/office/officeart/2005/8/layout/vList2"/>
    <dgm:cxn modelId="{F2AC52A2-629B-4CDF-B43B-877B8A1294CE}" type="presParOf" srcId="{CA31F528-B1B0-4FC2-B60A-28E9D6F45383}" destId="{78EB38F5-DCEB-4F21-BFE6-8427F538726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306A2D6-8527-494E-82E9-CD28D8C170B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D97A7B9E-5683-4166-B6A8-ADC0B7BDBED8}">
      <dgm:prSet/>
      <dgm:spPr/>
      <dgm:t>
        <a:bodyPr/>
        <a:lstStyle/>
        <a:p>
          <a:pPr rtl="0"/>
          <a:r>
            <a:rPr lang="it-IT" dirty="0" smtClean="0"/>
            <a:t>Analisi del tracciato record</a:t>
          </a:r>
          <a:endParaRPr lang="it-IT" dirty="0"/>
        </a:p>
      </dgm:t>
    </dgm:pt>
    <dgm:pt modelId="{11E655C1-6DE5-4E20-B5E4-64629AEEEA4C}" type="parTrans" cxnId="{588F1515-F9E3-4001-B8A5-4FDE26A363C1}">
      <dgm:prSet/>
      <dgm:spPr/>
      <dgm:t>
        <a:bodyPr/>
        <a:lstStyle/>
        <a:p>
          <a:endParaRPr lang="it-IT"/>
        </a:p>
      </dgm:t>
    </dgm:pt>
    <dgm:pt modelId="{CD05D0C4-439B-4022-99B6-443B0EA01FB2}" type="sibTrans" cxnId="{588F1515-F9E3-4001-B8A5-4FDE26A363C1}">
      <dgm:prSet/>
      <dgm:spPr/>
      <dgm:t>
        <a:bodyPr/>
        <a:lstStyle/>
        <a:p>
          <a:endParaRPr lang="it-IT"/>
        </a:p>
      </dgm:t>
    </dgm:pt>
    <dgm:pt modelId="{8C0F1C81-408D-4E6B-ABD0-310B2CA7C7B5}">
      <dgm:prSet/>
      <dgm:spPr/>
      <dgm:t>
        <a:bodyPr/>
        <a:lstStyle/>
        <a:p>
          <a:pPr rtl="0"/>
          <a:r>
            <a:rPr lang="it-IT" dirty="0" smtClean="0"/>
            <a:t>Analisi dati domande</a:t>
          </a:r>
          <a:endParaRPr lang="it-IT" dirty="0"/>
        </a:p>
      </dgm:t>
    </dgm:pt>
    <dgm:pt modelId="{A231F727-9973-45A8-9840-6D1EB57E77A6}" type="parTrans" cxnId="{081907D3-727F-4820-A900-6BBE3496F94E}">
      <dgm:prSet/>
      <dgm:spPr/>
      <dgm:t>
        <a:bodyPr/>
        <a:lstStyle/>
        <a:p>
          <a:endParaRPr lang="it-IT"/>
        </a:p>
      </dgm:t>
    </dgm:pt>
    <dgm:pt modelId="{3E518C67-1982-4A5C-B3E2-9DC64CB994F3}" type="sibTrans" cxnId="{081907D3-727F-4820-A900-6BBE3496F94E}">
      <dgm:prSet/>
      <dgm:spPr/>
      <dgm:t>
        <a:bodyPr/>
        <a:lstStyle/>
        <a:p>
          <a:endParaRPr lang="it-IT"/>
        </a:p>
      </dgm:t>
    </dgm:pt>
    <dgm:pt modelId="{8E3C15CF-35E1-43C0-B5DE-D3A46335C5E0}">
      <dgm:prSet/>
      <dgm:spPr/>
      <dgm:t>
        <a:bodyPr/>
        <a:lstStyle/>
        <a:p>
          <a:pPr rtl="0"/>
          <a:r>
            <a:rPr lang="it-IT" dirty="0" smtClean="0"/>
            <a:t>Creazione del database interno</a:t>
          </a:r>
          <a:endParaRPr lang="it-IT" dirty="0"/>
        </a:p>
      </dgm:t>
    </dgm:pt>
    <dgm:pt modelId="{7861D02A-427A-4717-9CC5-02C3A7978B69}" type="parTrans" cxnId="{9676A68B-76A5-4178-8C69-FDD4EDD512C8}">
      <dgm:prSet/>
      <dgm:spPr/>
      <dgm:t>
        <a:bodyPr/>
        <a:lstStyle/>
        <a:p>
          <a:endParaRPr lang="it-IT"/>
        </a:p>
      </dgm:t>
    </dgm:pt>
    <dgm:pt modelId="{CCCE1976-CF40-4D55-AF73-7BEC6B5F7A96}" type="sibTrans" cxnId="{9676A68B-76A5-4178-8C69-FDD4EDD512C8}">
      <dgm:prSet/>
      <dgm:spPr/>
      <dgm:t>
        <a:bodyPr/>
        <a:lstStyle/>
        <a:p>
          <a:endParaRPr lang="it-IT"/>
        </a:p>
      </dgm:t>
    </dgm:pt>
    <dgm:pt modelId="{CD2E4FC3-D442-4B71-B7DE-714C823E95E5}">
      <dgm:prSet/>
      <dgm:spPr/>
      <dgm:t>
        <a:bodyPr/>
        <a:lstStyle/>
        <a:p>
          <a:pPr rtl="0"/>
          <a:r>
            <a:rPr lang="it-IT" dirty="0" smtClean="0"/>
            <a:t>Acquisizione, conversione e validazione dati</a:t>
          </a:r>
          <a:endParaRPr lang="it-IT" dirty="0"/>
        </a:p>
      </dgm:t>
    </dgm:pt>
    <dgm:pt modelId="{F4C0760B-CA62-43D3-85D8-6E2CBC929201}" type="parTrans" cxnId="{ED204D5A-8D8B-4F36-A6BB-2C62A2B817D2}">
      <dgm:prSet/>
      <dgm:spPr/>
      <dgm:t>
        <a:bodyPr/>
        <a:lstStyle/>
        <a:p>
          <a:endParaRPr lang="it-IT"/>
        </a:p>
      </dgm:t>
    </dgm:pt>
    <dgm:pt modelId="{3E04C40B-7E8F-4EBF-8411-FFC157CA6FA0}" type="sibTrans" cxnId="{ED204D5A-8D8B-4F36-A6BB-2C62A2B817D2}">
      <dgm:prSet/>
      <dgm:spPr/>
      <dgm:t>
        <a:bodyPr/>
        <a:lstStyle/>
        <a:p>
          <a:endParaRPr lang="it-IT"/>
        </a:p>
      </dgm:t>
    </dgm:pt>
    <dgm:pt modelId="{9D163A3A-B11F-43B9-B141-627529B94B80}">
      <dgm:prSet/>
      <dgm:spPr/>
      <dgm:t>
        <a:bodyPr/>
        <a:lstStyle/>
        <a:p>
          <a:pPr rtl="0"/>
          <a:r>
            <a:rPr lang="it-IT" dirty="0" smtClean="0"/>
            <a:t>Definizione criteri di valutazione </a:t>
          </a:r>
          <a:endParaRPr lang="it-IT" dirty="0"/>
        </a:p>
      </dgm:t>
    </dgm:pt>
    <dgm:pt modelId="{7D40D355-B5F9-4CD9-9DB9-425A75BC2007}" type="parTrans" cxnId="{8812EC17-8990-4A0D-8183-93397D3B6F22}">
      <dgm:prSet/>
      <dgm:spPr/>
      <dgm:t>
        <a:bodyPr/>
        <a:lstStyle/>
        <a:p>
          <a:endParaRPr lang="it-IT"/>
        </a:p>
      </dgm:t>
    </dgm:pt>
    <dgm:pt modelId="{9497283B-43EF-400C-9FDF-3151DE666892}" type="sibTrans" cxnId="{8812EC17-8990-4A0D-8183-93397D3B6F22}">
      <dgm:prSet/>
      <dgm:spPr/>
      <dgm:t>
        <a:bodyPr/>
        <a:lstStyle/>
        <a:p>
          <a:endParaRPr lang="it-IT"/>
        </a:p>
      </dgm:t>
    </dgm:pt>
    <dgm:pt modelId="{5CCC37B2-E16C-4086-8643-841E66D7F522}">
      <dgm:prSet/>
      <dgm:spPr/>
      <dgm:t>
        <a:bodyPr/>
        <a:lstStyle/>
        <a:p>
          <a:pPr rtl="0"/>
          <a:r>
            <a:rPr lang="it-IT" dirty="0" smtClean="0"/>
            <a:t>Creazione delle «</a:t>
          </a:r>
          <a:r>
            <a:rPr lang="it-IT" dirty="0" err="1" smtClean="0"/>
            <a:t>query</a:t>
          </a:r>
          <a:r>
            <a:rPr lang="it-IT" dirty="0" smtClean="0"/>
            <a:t>»</a:t>
          </a:r>
        </a:p>
      </dgm:t>
    </dgm:pt>
    <dgm:pt modelId="{3D28E65F-419A-49A9-999D-A64730CDEF3C}" type="parTrans" cxnId="{ABB19592-85E9-426B-A58F-2C5AB4333229}">
      <dgm:prSet/>
      <dgm:spPr/>
      <dgm:t>
        <a:bodyPr/>
        <a:lstStyle/>
        <a:p>
          <a:endParaRPr lang="it-IT"/>
        </a:p>
      </dgm:t>
    </dgm:pt>
    <dgm:pt modelId="{B57D9886-0A36-48F4-9858-8890867DDF7B}" type="sibTrans" cxnId="{ABB19592-85E9-426B-A58F-2C5AB4333229}">
      <dgm:prSet/>
      <dgm:spPr/>
      <dgm:t>
        <a:bodyPr/>
        <a:lstStyle/>
        <a:p>
          <a:endParaRPr lang="it-IT"/>
        </a:p>
      </dgm:t>
    </dgm:pt>
    <dgm:pt modelId="{96C9D09E-A13D-4228-BB02-34D0F96C6BD5}">
      <dgm:prSet/>
      <dgm:spPr/>
      <dgm:t>
        <a:bodyPr/>
        <a:lstStyle/>
        <a:p>
          <a:pPr rtl="0"/>
          <a:r>
            <a:rPr lang="it-IT" dirty="0" smtClean="0"/>
            <a:t>Elaborazione graduatoria provvisoria</a:t>
          </a:r>
          <a:endParaRPr lang="it-IT" dirty="0"/>
        </a:p>
      </dgm:t>
    </dgm:pt>
    <dgm:pt modelId="{DD8795B7-B9E7-4DB2-85C4-36B4758FA247}" type="parTrans" cxnId="{B6486A43-A90D-4214-B315-FD4AA740A103}">
      <dgm:prSet/>
      <dgm:spPr/>
      <dgm:t>
        <a:bodyPr/>
        <a:lstStyle/>
        <a:p>
          <a:endParaRPr lang="it-IT"/>
        </a:p>
      </dgm:t>
    </dgm:pt>
    <dgm:pt modelId="{1321DFD1-B81F-4AC0-995E-6514CFC3A953}" type="sibTrans" cxnId="{B6486A43-A90D-4214-B315-FD4AA740A103}">
      <dgm:prSet/>
      <dgm:spPr/>
      <dgm:t>
        <a:bodyPr/>
        <a:lstStyle/>
        <a:p>
          <a:endParaRPr lang="it-IT"/>
        </a:p>
      </dgm:t>
    </dgm:pt>
    <dgm:pt modelId="{72644825-2AF8-4228-94DC-7736D710DA1C}">
      <dgm:prSet/>
      <dgm:spPr/>
      <dgm:t>
        <a:bodyPr/>
        <a:lstStyle/>
        <a:p>
          <a:pPr rtl="0"/>
          <a:r>
            <a:rPr lang="it-IT" dirty="0" smtClean="0"/>
            <a:t>Determinazione delle domande non ricevibili, non ammissibili, ricevibili, ammissibili</a:t>
          </a:r>
        </a:p>
      </dgm:t>
    </dgm:pt>
    <dgm:pt modelId="{67F069D5-F673-4305-9868-B81B7DF012FA}" type="parTrans" cxnId="{D5AA72AD-B6FA-4158-81B7-B66520AEA90A}">
      <dgm:prSet/>
      <dgm:spPr/>
      <dgm:t>
        <a:bodyPr/>
        <a:lstStyle/>
        <a:p>
          <a:endParaRPr lang="it-IT"/>
        </a:p>
      </dgm:t>
    </dgm:pt>
    <dgm:pt modelId="{6D248238-A7E8-4C09-8E70-BAD5F3500584}" type="sibTrans" cxnId="{D5AA72AD-B6FA-4158-81B7-B66520AEA90A}">
      <dgm:prSet/>
      <dgm:spPr/>
      <dgm:t>
        <a:bodyPr/>
        <a:lstStyle/>
        <a:p>
          <a:endParaRPr lang="it-IT"/>
        </a:p>
      </dgm:t>
    </dgm:pt>
    <dgm:pt modelId="{C9BCCC4D-278F-4E55-9298-5D1895FDF02A}" type="pres">
      <dgm:prSet presAssocID="{D306A2D6-8527-494E-82E9-CD28D8C170B7}" presName="vert0" presStyleCnt="0">
        <dgm:presLayoutVars>
          <dgm:dir/>
          <dgm:animOne val="branch"/>
          <dgm:animLvl val="lvl"/>
        </dgm:presLayoutVars>
      </dgm:prSet>
      <dgm:spPr/>
      <dgm:t>
        <a:bodyPr/>
        <a:lstStyle/>
        <a:p>
          <a:endParaRPr lang="it-IT"/>
        </a:p>
      </dgm:t>
    </dgm:pt>
    <dgm:pt modelId="{57CAABF2-5B44-4311-B978-6AD27C8848E1}" type="pres">
      <dgm:prSet presAssocID="{D97A7B9E-5683-4166-B6A8-ADC0B7BDBED8}" presName="thickLine" presStyleLbl="alignNode1" presStyleIdx="0" presStyleCnt="8"/>
      <dgm:spPr/>
    </dgm:pt>
    <dgm:pt modelId="{AB50CD6A-2378-4A0D-8F19-097B914202F1}" type="pres">
      <dgm:prSet presAssocID="{D97A7B9E-5683-4166-B6A8-ADC0B7BDBED8}" presName="horz1" presStyleCnt="0"/>
      <dgm:spPr/>
    </dgm:pt>
    <dgm:pt modelId="{DE0CB7F5-320C-4A2D-B257-7F3932E46AC0}" type="pres">
      <dgm:prSet presAssocID="{D97A7B9E-5683-4166-B6A8-ADC0B7BDBED8}" presName="tx1" presStyleLbl="revTx" presStyleIdx="0" presStyleCnt="8"/>
      <dgm:spPr/>
      <dgm:t>
        <a:bodyPr/>
        <a:lstStyle/>
        <a:p>
          <a:endParaRPr lang="it-IT"/>
        </a:p>
      </dgm:t>
    </dgm:pt>
    <dgm:pt modelId="{C81C6184-95A9-4123-8C7C-C421C659DF5B}" type="pres">
      <dgm:prSet presAssocID="{D97A7B9E-5683-4166-B6A8-ADC0B7BDBED8}" presName="vert1" presStyleCnt="0"/>
      <dgm:spPr/>
    </dgm:pt>
    <dgm:pt modelId="{787B1DB1-8617-4A1D-8D98-A137805C6421}" type="pres">
      <dgm:prSet presAssocID="{8C0F1C81-408D-4E6B-ABD0-310B2CA7C7B5}" presName="thickLine" presStyleLbl="alignNode1" presStyleIdx="1" presStyleCnt="8"/>
      <dgm:spPr/>
    </dgm:pt>
    <dgm:pt modelId="{8BB3AE7B-C28E-4158-ABD0-AFCC46EEF8E3}" type="pres">
      <dgm:prSet presAssocID="{8C0F1C81-408D-4E6B-ABD0-310B2CA7C7B5}" presName="horz1" presStyleCnt="0"/>
      <dgm:spPr/>
    </dgm:pt>
    <dgm:pt modelId="{BDF83CC9-44E1-48AC-91A0-F8C7966BB736}" type="pres">
      <dgm:prSet presAssocID="{8C0F1C81-408D-4E6B-ABD0-310B2CA7C7B5}" presName="tx1" presStyleLbl="revTx" presStyleIdx="1" presStyleCnt="8"/>
      <dgm:spPr/>
      <dgm:t>
        <a:bodyPr/>
        <a:lstStyle/>
        <a:p>
          <a:endParaRPr lang="it-IT"/>
        </a:p>
      </dgm:t>
    </dgm:pt>
    <dgm:pt modelId="{15CC98CD-0B59-4704-A707-92B3F1F31EBB}" type="pres">
      <dgm:prSet presAssocID="{8C0F1C81-408D-4E6B-ABD0-310B2CA7C7B5}" presName="vert1" presStyleCnt="0"/>
      <dgm:spPr/>
    </dgm:pt>
    <dgm:pt modelId="{B2E7525C-5883-45B2-B958-D56BB68E8DD9}" type="pres">
      <dgm:prSet presAssocID="{8E3C15CF-35E1-43C0-B5DE-D3A46335C5E0}" presName="thickLine" presStyleLbl="alignNode1" presStyleIdx="2" presStyleCnt="8"/>
      <dgm:spPr/>
    </dgm:pt>
    <dgm:pt modelId="{45EB3117-AE66-4402-9408-C03418C101E5}" type="pres">
      <dgm:prSet presAssocID="{8E3C15CF-35E1-43C0-B5DE-D3A46335C5E0}" presName="horz1" presStyleCnt="0"/>
      <dgm:spPr/>
    </dgm:pt>
    <dgm:pt modelId="{0B49C90C-17D4-4FFF-B597-CC727A8A9628}" type="pres">
      <dgm:prSet presAssocID="{8E3C15CF-35E1-43C0-B5DE-D3A46335C5E0}" presName="tx1" presStyleLbl="revTx" presStyleIdx="2" presStyleCnt="8"/>
      <dgm:spPr/>
      <dgm:t>
        <a:bodyPr/>
        <a:lstStyle/>
        <a:p>
          <a:endParaRPr lang="it-IT"/>
        </a:p>
      </dgm:t>
    </dgm:pt>
    <dgm:pt modelId="{A74E0CE8-992E-4391-81DB-D7BD662AB2F2}" type="pres">
      <dgm:prSet presAssocID="{8E3C15CF-35E1-43C0-B5DE-D3A46335C5E0}" presName="vert1" presStyleCnt="0"/>
      <dgm:spPr/>
    </dgm:pt>
    <dgm:pt modelId="{429FF647-30B0-4D93-803E-E6E501C5AA74}" type="pres">
      <dgm:prSet presAssocID="{CD2E4FC3-D442-4B71-B7DE-714C823E95E5}" presName="thickLine" presStyleLbl="alignNode1" presStyleIdx="3" presStyleCnt="8"/>
      <dgm:spPr/>
    </dgm:pt>
    <dgm:pt modelId="{C28DE221-80DF-4283-A691-7CC5D529B0F7}" type="pres">
      <dgm:prSet presAssocID="{CD2E4FC3-D442-4B71-B7DE-714C823E95E5}" presName="horz1" presStyleCnt="0"/>
      <dgm:spPr/>
    </dgm:pt>
    <dgm:pt modelId="{C6E4364A-617D-4958-B686-E376E24E9BBB}" type="pres">
      <dgm:prSet presAssocID="{CD2E4FC3-D442-4B71-B7DE-714C823E95E5}" presName="tx1" presStyleLbl="revTx" presStyleIdx="3" presStyleCnt="8"/>
      <dgm:spPr/>
      <dgm:t>
        <a:bodyPr/>
        <a:lstStyle/>
        <a:p>
          <a:endParaRPr lang="it-IT"/>
        </a:p>
      </dgm:t>
    </dgm:pt>
    <dgm:pt modelId="{12FF44B4-FEF2-44F9-A560-366ADE351E0E}" type="pres">
      <dgm:prSet presAssocID="{CD2E4FC3-D442-4B71-B7DE-714C823E95E5}" presName="vert1" presStyleCnt="0"/>
      <dgm:spPr/>
    </dgm:pt>
    <dgm:pt modelId="{E8DA2821-F17A-42DD-9197-3EEF54FFC871}" type="pres">
      <dgm:prSet presAssocID="{9D163A3A-B11F-43B9-B141-627529B94B80}" presName="thickLine" presStyleLbl="alignNode1" presStyleIdx="4" presStyleCnt="8"/>
      <dgm:spPr/>
    </dgm:pt>
    <dgm:pt modelId="{45239223-1EEC-4ED8-A743-5BAF0C4A11EC}" type="pres">
      <dgm:prSet presAssocID="{9D163A3A-B11F-43B9-B141-627529B94B80}" presName="horz1" presStyleCnt="0"/>
      <dgm:spPr/>
    </dgm:pt>
    <dgm:pt modelId="{8E82C103-FDD1-4EB1-A07C-5FFEDC91DC89}" type="pres">
      <dgm:prSet presAssocID="{9D163A3A-B11F-43B9-B141-627529B94B80}" presName="tx1" presStyleLbl="revTx" presStyleIdx="4" presStyleCnt="8"/>
      <dgm:spPr/>
      <dgm:t>
        <a:bodyPr/>
        <a:lstStyle/>
        <a:p>
          <a:endParaRPr lang="it-IT"/>
        </a:p>
      </dgm:t>
    </dgm:pt>
    <dgm:pt modelId="{FF7838AF-62D1-4F54-9018-D878361E917F}" type="pres">
      <dgm:prSet presAssocID="{9D163A3A-B11F-43B9-B141-627529B94B80}" presName="vert1" presStyleCnt="0"/>
      <dgm:spPr/>
    </dgm:pt>
    <dgm:pt modelId="{D2E5A7E6-B7DB-4C99-9738-196789AA1604}" type="pres">
      <dgm:prSet presAssocID="{5CCC37B2-E16C-4086-8643-841E66D7F522}" presName="thickLine" presStyleLbl="alignNode1" presStyleIdx="5" presStyleCnt="8"/>
      <dgm:spPr/>
    </dgm:pt>
    <dgm:pt modelId="{DFC5F1F0-076F-4BC4-B530-262E0102FFDC}" type="pres">
      <dgm:prSet presAssocID="{5CCC37B2-E16C-4086-8643-841E66D7F522}" presName="horz1" presStyleCnt="0"/>
      <dgm:spPr/>
    </dgm:pt>
    <dgm:pt modelId="{8F80AC1E-76FA-474B-90BA-375D054C81D0}" type="pres">
      <dgm:prSet presAssocID="{5CCC37B2-E16C-4086-8643-841E66D7F522}" presName="tx1" presStyleLbl="revTx" presStyleIdx="5" presStyleCnt="8"/>
      <dgm:spPr/>
      <dgm:t>
        <a:bodyPr/>
        <a:lstStyle/>
        <a:p>
          <a:endParaRPr lang="it-IT"/>
        </a:p>
      </dgm:t>
    </dgm:pt>
    <dgm:pt modelId="{5E956E25-129D-404B-AC0D-C03B1D877EDB}" type="pres">
      <dgm:prSet presAssocID="{5CCC37B2-E16C-4086-8643-841E66D7F522}" presName="vert1" presStyleCnt="0"/>
      <dgm:spPr/>
    </dgm:pt>
    <dgm:pt modelId="{ADCFCF74-2E4D-449F-991B-C14059A9369A}" type="pres">
      <dgm:prSet presAssocID="{72644825-2AF8-4228-94DC-7736D710DA1C}" presName="thickLine" presStyleLbl="alignNode1" presStyleIdx="6" presStyleCnt="8"/>
      <dgm:spPr/>
    </dgm:pt>
    <dgm:pt modelId="{3F894692-8A76-400C-A5BD-A0617391CA7E}" type="pres">
      <dgm:prSet presAssocID="{72644825-2AF8-4228-94DC-7736D710DA1C}" presName="horz1" presStyleCnt="0"/>
      <dgm:spPr/>
    </dgm:pt>
    <dgm:pt modelId="{974C96D1-CAD3-4786-B148-914833ECBDEE}" type="pres">
      <dgm:prSet presAssocID="{72644825-2AF8-4228-94DC-7736D710DA1C}" presName="tx1" presStyleLbl="revTx" presStyleIdx="6" presStyleCnt="8"/>
      <dgm:spPr/>
      <dgm:t>
        <a:bodyPr/>
        <a:lstStyle/>
        <a:p>
          <a:endParaRPr lang="it-IT"/>
        </a:p>
      </dgm:t>
    </dgm:pt>
    <dgm:pt modelId="{CAFAF7AB-60A5-4138-B1ED-275C88827380}" type="pres">
      <dgm:prSet presAssocID="{72644825-2AF8-4228-94DC-7736D710DA1C}" presName="vert1" presStyleCnt="0"/>
      <dgm:spPr/>
    </dgm:pt>
    <dgm:pt modelId="{378A9229-7CF4-4751-8480-7DF097B2A52B}" type="pres">
      <dgm:prSet presAssocID="{96C9D09E-A13D-4228-BB02-34D0F96C6BD5}" presName="thickLine" presStyleLbl="alignNode1" presStyleIdx="7" presStyleCnt="8"/>
      <dgm:spPr/>
    </dgm:pt>
    <dgm:pt modelId="{69608A7D-365F-4DEF-AB3A-876037A78635}" type="pres">
      <dgm:prSet presAssocID="{96C9D09E-A13D-4228-BB02-34D0F96C6BD5}" presName="horz1" presStyleCnt="0"/>
      <dgm:spPr/>
    </dgm:pt>
    <dgm:pt modelId="{E24B4D05-1EA3-450F-8AEA-7C6A3CDFB60C}" type="pres">
      <dgm:prSet presAssocID="{96C9D09E-A13D-4228-BB02-34D0F96C6BD5}" presName="tx1" presStyleLbl="revTx" presStyleIdx="7" presStyleCnt="8"/>
      <dgm:spPr/>
      <dgm:t>
        <a:bodyPr/>
        <a:lstStyle/>
        <a:p>
          <a:endParaRPr lang="it-IT"/>
        </a:p>
      </dgm:t>
    </dgm:pt>
    <dgm:pt modelId="{58100124-EAB2-4971-AF3F-4253BE41FFBA}" type="pres">
      <dgm:prSet presAssocID="{96C9D09E-A13D-4228-BB02-34D0F96C6BD5}" presName="vert1" presStyleCnt="0"/>
      <dgm:spPr/>
    </dgm:pt>
  </dgm:ptLst>
  <dgm:cxnLst>
    <dgm:cxn modelId="{F162A1F7-A131-4394-948C-A2261A492F41}" type="presOf" srcId="{D97A7B9E-5683-4166-B6A8-ADC0B7BDBED8}" destId="{DE0CB7F5-320C-4A2D-B257-7F3932E46AC0}" srcOrd="0" destOrd="0" presId="urn:microsoft.com/office/officeart/2008/layout/LinedList"/>
    <dgm:cxn modelId="{3A1BE5C7-7B2B-4884-9825-9E9504A02FAD}" type="presOf" srcId="{8C0F1C81-408D-4E6B-ABD0-310B2CA7C7B5}" destId="{BDF83CC9-44E1-48AC-91A0-F8C7966BB736}" srcOrd="0" destOrd="0" presId="urn:microsoft.com/office/officeart/2008/layout/LinedList"/>
    <dgm:cxn modelId="{9676A68B-76A5-4178-8C69-FDD4EDD512C8}" srcId="{D306A2D6-8527-494E-82E9-CD28D8C170B7}" destId="{8E3C15CF-35E1-43C0-B5DE-D3A46335C5E0}" srcOrd="2" destOrd="0" parTransId="{7861D02A-427A-4717-9CC5-02C3A7978B69}" sibTransId="{CCCE1976-CF40-4D55-AF73-7BEC6B5F7A96}"/>
    <dgm:cxn modelId="{8812EC17-8990-4A0D-8183-93397D3B6F22}" srcId="{D306A2D6-8527-494E-82E9-CD28D8C170B7}" destId="{9D163A3A-B11F-43B9-B141-627529B94B80}" srcOrd="4" destOrd="0" parTransId="{7D40D355-B5F9-4CD9-9DB9-425A75BC2007}" sibTransId="{9497283B-43EF-400C-9FDF-3151DE666892}"/>
    <dgm:cxn modelId="{4ED947A5-76D7-482D-94F1-A43933EDF34B}" type="presOf" srcId="{72644825-2AF8-4228-94DC-7736D710DA1C}" destId="{974C96D1-CAD3-4786-B148-914833ECBDEE}" srcOrd="0" destOrd="0" presId="urn:microsoft.com/office/officeart/2008/layout/LinedList"/>
    <dgm:cxn modelId="{85266FC4-6312-4434-BBFA-8481AD1DAEA9}" type="presOf" srcId="{9D163A3A-B11F-43B9-B141-627529B94B80}" destId="{8E82C103-FDD1-4EB1-A07C-5FFEDC91DC89}" srcOrd="0" destOrd="0" presId="urn:microsoft.com/office/officeart/2008/layout/LinedList"/>
    <dgm:cxn modelId="{DCAA8D48-5CBE-4822-AB05-65D5440D11F8}" type="presOf" srcId="{CD2E4FC3-D442-4B71-B7DE-714C823E95E5}" destId="{C6E4364A-617D-4958-B686-E376E24E9BBB}" srcOrd="0" destOrd="0" presId="urn:microsoft.com/office/officeart/2008/layout/LinedList"/>
    <dgm:cxn modelId="{9C511F78-A675-4C33-91FA-0999BE7071D0}" type="presOf" srcId="{96C9D09E-A13D-4228-BB02-34D0F96C6BD5}" destId="{E24B4D05-1EA3-450F-8AEA-7C6A3CDFB60C}" srcOrd="0" destOrd="0" presId="urn:microsoft.com/office/officeart/2008/layout/LinedList"/>
    <dgm:cxn modelId="{35F96F5E-203E-4A59-848E-48A70811A2A3}" type="presOf" srcId="{8E3C15CF-35E1-43C0-B5DE-D3A46335C5E0}" destId="{0B49C90C-17D4-4FFF-B597-CC727A8A9628}" srcOrd="0" destOrd="0" presId="urn:microsoft.com/office/officeart/2008/layout/LinedList"/>
    <dgm:cxn modelId="{ABB19592-85E9-426B-A58F-2C5AB4333229}" srcId="{D306A2D6-8527-494E-82E9-CD28D8C170B7}" destId="{5CCC37B2-E16C-4086-8643-841E66D7F522}" srcOrd="5" destOrd="0" parTransId="{3D28E65F-419A-49A9-999D-A64730CDEF3C}" sibTransId="{B57D9886-0A36-48F4-9858-8890867DDF7B}"/>
    <dgm:cxn modelId="{8BA3D127-294C-42E7-BC68-3BB859CB545D}" type="presOf" srcId="{5CCC37B2-E16C-4086-8643-841E66D7F522}" destId="{8F80AC1E-76FA-474B-90BA-375D054C81D0}" srcOrd="0" destOrd="0" presId="urn:microsoft.com/office/officeart/2008/layout/LinedList"/>
    <dgm:cxn modelId="{16EAAFC7-70D7-4EEC-A974-021C8E853B29}" type="presOf" srcId="{D306A2D6-8527-494E-82E9-CD28D8C170B7}" destId="{C9BCCC4D-278F-4E55-9298-5D1895FDF02A}" srcOrd="0" destOrd="0" presId="urn:microsoft.com/office/officeart/2008/layout/LinedList"/>
    <dgm:cxn modelId="{D5AA72AD-B6FA-4158-81B7-B66520AEA90A}" srcId="{D306A2D6-8527-494E-82E9-CD28D8C170B7}" destId="{72644825-2AF8-4228-94DC-7736D710DA1C}" srcOrd="6" destOrd="0" parTransId="{67F069D5-F673-4305-9868-B81B7DF012FA}" sibTransId="{6D248238-A7E8-4C09-8E70-BAD5F3500584}"/>
    <dgm:cxn modelId="{081907D3-727F-4820-A900-6BBE3496F94E}" srcId="{D306A2D6-8527-494E-82E9-CD28D8C170B7}" destId="{8C0F1C81-408D-4E6B-ABD0-310B2CA7C7B5}" srcOrd="1" destOrd="0" parTransId="{A231F727-9973-45A8-9840-6D1EB57E77A6}" sibTransId="{3E518C67-1982-4A5C-B3E2-9DC64CB994F3}"/>
    <dgm:cxn modelId="{ED204D5A-8D8B-4F36-A6BB-2C62A2B817D2}" srcId="{D306A2D6-8527-494E-82E9-CD28D8C170B7}" destId="{CD2E4FC3-D442-4B71-B7DE-714C823E95E5}" srcOrd="3" destOrd="0" parTransId="{F4C0760B-CA62-43D3-85D8-6E2CBC929201}" sibTransId="{3E04C40B-7E8F-4EBF-8411-FFC157CA6FA0}"/>
    <dgm:cxn modelId="{B6486A43-A90D-4214-B315-FD4AA740A103}" srcId="{D306A2D6-8527-494E-82E9-CD28D8C170B7}" destId="{96C9D09E-A13D-4228-BB02-34D0F96C6BD5}" srcOrd="7" destOrd="0" parTransId="{DD8795B7-B9E7-4DB2-85C4-36B4758FA247}" sibTransId="{1321DFD1-B81F-4AC0-995E-6514CFC3A953}"/>
    <dgm:cxn modelId="{588F1515-F9E3-4001-B8A5-4FDE26A363C1}" srcId="{D306A2D6-8527-494E-82E9-CD28D8C170B7}" destId="{D97A7B9E-5683-4166-B6A8-ADC0B7BDBED8}" srcOrd="0" destOrd="0" parTransId="{11E655C1-6DE5-4E20-B5E4-64629AEEEA4C}" sibTransId="{CD05D0C4-439B-4022-99B6-443B0EA01FB2}"/>
    <dgm:cxn modelId="{D0669B8B-2E36-42B6-94A3-A368EF479C75}" type="presParOf" srcId="{C9BCCC4D-278F-4E55-9298-5D1895FDF02A}" destId="{57CAABF2-5B44-4311-B978-6AD27C8848E1}" srcOrd="0" destOrd="0" presId="urn:microsoft.com/office/officeart/2008/layout/LinedList"/>
    <dgm:cxn modelId="{09509771-715B-46A0-B6ED-3D466E75AD7E}" type="presParOf" srcId="{C9BCCC4D-278F-4E55-9298-5D1895FDF02A}" destId="{AB50CD6A-2378-4A0D-8F19-097B914202F1}" srcOrd="1" destOrd="0" presId="urn:microsoft.com/office/officeart/2008/layout/LinedList"/>
    <dgm:cxn modelId="{F592C476-A1AF-4805-AB01-C0BA3CF8BA0B}" type="presParOf" srcId="{AB50CD6A-2378-4A0D-8F19-097B914202F1}" destId="{DE0CB7F5-320C-4A2D-B257-7F3932E46AC0}" srcOrd="0" destOrd="0" presId="urn:microsoft.com/office/officeart/2008/layout/LinedList"/>
    <dgm:cxn modelId="{282A97DF-E6D1-4CAF-9406-4BD5E4894A83}" type="presParOf" srcId="{AB50CD6A-2378-4A0D-8F19-097B914202F1}" destId="{C81C6184-95A9-4123-8C7C-C421C659DF5B}" srcOrd="1" destOrd="0" presId="urn:microsoft.com/office/officeart/2008/layout/LinedList"/>
    <dgm:cxn modelId="{9F0B9DD0-9E95-413A-8426-E88D78E215E6}" type="presParOf" srcId="{C9BCCC4D-278F-4E55-9298-5D1895FDF02A}" destId="{787B1DB1-8617-4A1D-8D98-A137805C6421}" srcOrd="2" destOrd="0" presId="urn:microsoft.com/office/officeart/2008/layout/LinedList"/>
    <dgm:cxn modelId="{4762D8B4-8316-4C19-8CD6-9672B8DA91A7}" type="presParOf" srcId="{C9BCCC4D-278F-4E55-9298-5D1895FDF02A}" destId="{8BB3AE7B-C28E-4158-ABD0-AFCC46EEF8E3}" srcOrd="3" destOrd="0" presId="urn:microsoft.com/office/officeart/2008/layout/LinedList"/>
    <dgm:cxn modelId="{0523EF78-27FC-4897-A975-54835F1FB61E}" type="presParOf" srcId="{8BB3AE7B-C28E-4158-ABD0-AFCC46EEF8E3}" destId="{BDF83CC9-44E1-48AC-91A0-F8C7966BB736}" srcOrd="0" destOrd="0" presId="urn:microsoft.com/office/officeart/2008/layout/LinedList"/>
    <dgm:cxn modelId="{AF9CAAAA-B4B7-48A0-93E1-45DAAA4704DB}" type="presParOf" srcId="{8BB3AE7B-C28E-4158-ABD0-AFCC46EEF8E3}" destId="{15CC98CD-0B59-4704-A707-92B3F1F31EBB}" srcOrd="1" destOrd="0" presId="urn:microsoft.com/office/officeart/2008/layout/LinedList"/>
    <dgm:cxn modelId="{B33008B8-968C-46E6-85C0-7CAEC1C9EB99}" type="presParOf" srcId="{C9BCCC4D-278F-4E55-9298-5D1895FDF02A}" destId="{B2E7525C-5883-45B2-B958-D56BB68E8DD9}" srcOrd="4" destOrd="0" presId="urn:microsoft.com/office/officeart/2008/layout/LinedList"/>
    <dgm:cxn modelId="{81F19E71-0B9B-43AE-BB3B-5827ED513B00}" type="presParOf" srcId="{C9BCCC4D-278F-4E55-9298-5D1895FDF02A}" destId="{45EB3117-AE66-4402-9408-C03418C101E5}" srcOrd="5" destOrd="0" presId="urn:microsoft.com/office/officeart/2008/layout/LinedList"/>
    <dgm:cxn modelId="{3D850B85-B7F1-4747-A05F-D7453F688397}" type="presParOf" srcId="{45EB3117-AE66-4402-9408-C03418C101E5}" destId="{0B49C90C-17D4-4FFF-B597-CC727A8A9628}" srcOrd="0" destOrd="0" presId="urn:microsoft.com/office/officeart/2008/layout/LinedList"/>
    <dgm:cxn modelId="{D1815970-3196-4754-BE41-A950C33AD126}" type="presParOf" srcId="{45EB3117-AE66-4402-9408-C03418C101E5}" destId="{A74E0CE8-992E-4391-81DB-D7BD662AB2F2}" srcOrd="1" destOrd="0" presId="urn:microsoft.com/office/officeart/2008/layout/LinedList"/>
    <dgm:cxn modelId="{4A9A9E73-7446-4334-8FDA-730086CFD767}" type="presParOf" srcId="{C9BCCC4D-278F-4E55-9298-5D1895FDF02A}" destId="{429FF647-30B0-4D93-803E-E6E501C5AA74}" srcOrd="6" destOrd="0" presId="urn:microsoft.com/office/officeart/2008/layout/LinedList"/>
    <dgm:cxn modelId="{0A052065-9586-435F-999A-B4C050F9F6D9}" type="presParOf" srcId="{C9BCCC4D-278F-4E55-9298-5D1895FDF02A}" destId="{C28DE221-80DF-4283-A691-7CC5D529B0F7}" srcOrd="7" destOrd="0" presId="urn:microsoft.com/office/officeart/2008/layout/LinedList"/>
    <dgm:cxn modelId="{657C59DB-FFF8-4282-8B82-060AD1DE9E0E}" type="presParOf" srcId="{C28DE221-80DF-4283-A691-7CC5D529B0F7}" destId="{C6E4364A-617D-4958-B686-E376E24E9BBB}" srcOrd="0" destOrd="0" presId="urn:microsoft.com/office/officeart/2008/layout/LinedList"/>
    <dgm:cxn modelId="{784DCF0E-58B1-41DE-8754-6C30339C3FEE}" type="presParOf" srcId="{C28DE221-80DF-4283-A691-7CC5D529B0F7}" destId="{12FF44B4-FEF2-44F9-A560-366ADE351E0E}" srcOrd="1" destOrd="0" presId="urn:microsoft.com/office/officeart/2008/layout/LinedList"/>
    <dgm:cxn modelId="{5A6A0FA0-C89C-480A-AD45-9D5041528A21}" type="presParOf" srcId="{C9BCCC4D-278F-4E55-9298-5D1895FDF02A}" destId="{E8DA2821-F17A-42DD-9197-3EEF54FFC871}" srcOrd="8" destOrd="0" presId="urn:microsoft.com/office/officeart/2008/layout/LinedList"/>
    <dgm:cxn modelId="{7F6A0A90-01CF-4692-BB75-3D728C20076A}" type="presParOf" srcId="{C9BCCC4D-278F-4E55-9298-5D1895FDF02A}" destId="{45239223-1EEC-4ED8-A743-5BAF0C4A11EC}" srcOrd="9" destOrd="0" presId="urn:microsoft.com/office/officeart/2008/layout/LinedList"/>
    <dgm:cxn modelId="{B5EF65B4-DD22-4E8D-AC45-EBD208B9FBEC}" type="presParOf" srcId="{45239223-1EEC-4ED8-A743-5BAF0C4A11EC}" destId="{8E82C103-FDD1-4EB1-A07C-5FFEDC91DC89}" srcOrd="0" destOrd="0" presId="urn:microsoft.com/office/officeart/2008/layout/LinedList"/>
    <dgm:cxn modelId="{DE3B786A-3018-4EB4-83BD-DE94CB238A9E}" type="presParOf" srcId="{45239223-1EEC-4ED8-A743-5BAF0C4A11EC}" destId="{FF7838AF-62D1-4F54-9018-D878361E917F}" srcOrd="1" destOrd="0" presId="urn:microsoft.com/office/officeart/2008/layout/LinedList"/>
    <dgm:cxn modelId="{87774203-7535-49AD-9192-5444F8D2F8CA}" type="presParOf" srcId="{C9BCCC4D-278F-4E55-9298-5D1895FDF02A}" destId="{D2E5A7E6-B7DB-4C99-9738-196789AA1604}" srcOrd="10" destOrd="0" presId="urn:microsoft.com/office/officeart/2008/layout/LinedList"/>
    <dgm:cxn modelId="{6137A371-3CE9-415F-AB6A-08358C0FA3D0}" type="presParOf" srcId="{C9BCCC4D-278F-4E55-9298-5D1895FDF02A}" destId="{DFC5F1F0-076F-4BC4-B530-262E0102FFDC}" srcOrd="11" destOrd="0" presId="urn:microsoft.com/office/officeart/2008/layout/LinedList"/>
    <dgm:cxn modelId="{00C4576E-F8A3-4A82-A574-89F8A4B1AC20}" type="presParOf" srcId="{DFC5F1F0-076F-4BC4-B530-262E0102FFDC}" destId="{8F80AC1E-76FA-474B-90BA-375D054C81D0}" srcOrd="0" destOrd="0" presId="urn:microsoft.com/office/officeart/2008/layout/LinedList"/>
    <dgm:cxn modelId="{00018D77-EF11-434A-A368-BA170B3E0D68}" type="presParOf" srcId="{DFC5F1F0-076F-4BC4-B530-262E0102FFDC}" destId="{5E956E25-129D-404B-AC0D-C03B1D877EDB}" srcOrd="1" destOrd="0" presId="urn:microsoft.com/office/officeart/2008/layout/LinedList"/>
    <dgm:cxn modelId="{E215128C-D94F-43B1-A5B0-9F5A2A0134F9}" type="presParOf" srcId="{C9BCCC4D-278F-4E55-9298-5D1895FDF02A}" destId="{ADCFCF74-2E4D-449F-991B-C14059A9369A}" srcOrd="12" destOrd="0" presId="urn:microsoft.com/office/officeart/2008/layout/LinedList"/>
    <dgm:cxn modelId="{1D77B3A9-FB03-4D49-9EFC-AC19E861F471}" type="presParOf" srcId="{C9BCCC4D-278F-4E55-9298-5D1895FDF02A}" destId="{3F894692-8A76-400C-A5BD-A0617391CA7E}" srcOrd="13" destOrd="0" presId="urn:microsoft.com/office/officeart/2008/layout/LinedList"/>
    <dgm:cxn modelId="{99C460E5-88BB-41D3-9C28-C1A05D032087}" type="presParOf" srcId="{3F894692-8A76-400C-A5BD-A0617391CA7E}" destId="{974C96D1-CAD3-4786-B148-914833ECBDEE}" srcOrd="0" destOrd="0" presId="urn:microsoft.com/office/officeart/2008/layout/LinedList"/>
    <dgm:cxn modelId="{657F6141-DD97-42F9-B666-EB7157CFD4C2}" type="presParOf" srcId="{3F894692-8A76-400C-A5BD-A0617391CA7E}" destId="{CAFAF7AB-60A5-4138-B1ED-275C88827380}" srcOrd="1" destOrd="0" presId="urn:microsoft.com/office/officeart/2008/layout/LinedList"/>
    <dgm:cxn modelId="{DB19A898-DC26-4497-970A-778D0DE894FF}" type="presParOf" srcId="{C9BCCC4D-278F-4E55-9298-5D1895FDF02A}" destId="{378A9229-7CF4-4751-8480-7DF097B2A52B}" srcOrd="14" destOrd="0" presId="urn:microsoft.com/office/officeart/2008/layout/LinedList"/>
    <dgm:cxn modelId="{1F30A0AF-7664-4C11-A291-398315C95280}" type="presParOf" srcId="{C9BCCC4D-278F-4E55-9298-5D1895FDF02A}" destId="{69608A7D-365F-4DEF-AB3A-876037A78635}" srcOrd="15" destOrd="0" presId="urn:microsoft.com/office/officeart/2008/layout/LinedList"/>
    <dgm:cxn modelId="{6F76F1B3-9645-4C42-A3C9-3BDE47FC9FA8}" type="presParOf" srcId="{69608A7D-365F-4DEF-AB3A-876037A78635}" destId="{E24B4D05-1EA3-450F-8AEA-7C6A3CDFB60C}" srcOrd="0" destOrd="0" presId="urn:microsoft.com/office/officeart/2008/layout/LinedList"/>
    <dgm:cxn modelId="{092A7F55-8256-4030-AB5D-FEAFE554484A}" type="presParOf" srcId="{69608A7D-365F-4DEF-AB3A-876037A78635}" destId="{58100124-EAB2-4971-AF3F-4253BE41FFB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3C99692-69AA-465A-9F7B-F38BC6D3CF43}"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it-IT"/>
        </a:p>
      </dgm:t>
    </dgm:pt>
    <dgm:pt modelId="{A3395D23-6815-45FD-8A24-393712D0B535}">
      <dgm:prSet/>
      <dgm:spPr/>
      <dgm:t>
        <a:bodyPr/>
        <a:lstStyle/>
        <a:p>
          <a:pPr rtl="0"/>
          <a:r>
            <a:rPr lang="it-IT" dirty="0" smtClean="0"/>
            <a:t>Le verifiche sono totalmente automatizzate </a:t>
          </a:r>
          <a:endParaRPr lang="it-IT" dirty="0"/>
        </a:p>
      </dgm:t>
    </dgm:pt>
    <dgm:pt modelId="{5CAADE43-2A1F-4CB6-8D32-5943C4581BEF}" type="parTrans" cxnId="{51F1D1B9-AEF1-4B0C-B418-C6E0868ED606}">
      <dgm:prSet/>
      <dgm:spPr/>
      <dgm:t>
        <a:bodyPr/>
        <a:lstStyle/>
        <a:p>
          <a:endParaRPr lang="it-IT"/>
        </a:p>
      </dgm:t>
    </dgm:pt>
    <dgm:pt modelId="{8B2C5068-ED3D-45F5-B447-8E785A3288B6}" type="sibTrans" cxnId="{51F1D1B9-AEF1-4B0C-B418-C6E0868ED606}">
      <dgm:prSet/>
      <dgm:spPr/>
      <dgm:t>
        <a:bodyPr/>
        <a:lstStyle/>
        <a:p>
          <a:endParaRPr lang="it-IT"/>
        </a:p>
      </dgm:t>
    </dgm:pt>
    <dgm:pt modelId="{13F19F52-3243-460D-8ECC-AFA8379E12E8}">
      <dgm:prSet/>
      <dgm:spPr/>
      <dgm:t>
        <a:bodyPr/>
        <a:lstStyle/>
        <a:p>
          <a:pPr rtl="0"/>
          <a:r>
            <a:rPr lang="it-IT" dirty="0" smtClean="0"/>
            <a:t>I dati sono verificati informaticamente tramite incroci tra le diverse banche dati disponibili</a:t>
          </a:r>
          <a:endParaRPr lang="it-IT" dirty="0"/>
        </a:p>
      </dgm:t>
    </dgm:pt>
    <dgm:pt modelId="{1A5B67B6-83A5-4E7B-BDB1-FFC50CFDFD49}" type="parTrans" cxnId="{3B4454AD-F5FC-4414-8DEB-5CBAE59FC0BD}">
      <dgm:prSet/>
      <dgm:spPr/>
      <dgm:t>
        <a:bodyPr/>
        <a:lstStyle/>
        <a:p>
          <a:endParaRPr lang="it-IT"/>
        </a:p>
      </dgm:t>
    </dgm:pt>
    <dgm:pt modelId="{D0C93CD8-40F9-442C-AB28-C75A08D67C06}" type="sibTrans" cxnId="{3B4454AD-F5FC-4414-8DEB-5CBAE59FC0BD}">
      <dgm:prSet/>
      <dgm:spPr/>
      <dgm:t>
        <a:bodyPr/>
        <a:lstStyle/>
        <a:p>
          <a:endParaRPr lang="it-IT"/>
        </a:p>
      </dgm:t>
    </dgm:pt>
    <dgm:pt modelId="{CD5CA005-3B49-405B-8B59-D01F208D5046}">
      <dgm:prSet/>
      <dgm:spPr/>
      <dgm:t>
        <a:bodyPr/>
        <a:lstStyle/>
        <a:p>
          <a:pPr rtl="0"/>
          <a:r>
            <a:rPr lang="it-IT" dirty="0" smtClean="0"/>
            <a:t>Gli esiti sono validati dal Responsabile di Misura</a:t>
          </a:r>
          <a:endParaRPr lang="it-IT" dirty="0"/>
        </a:p>
      </dgm:t>
    </dgm:pt>
    <dgm:pt modelId="{CE0E3B3F-D631-4C5D-AB7E-479B4CE9F99F}" type="parTrans" cxnId="{E6BB7FCD-8965-4B33-8590-B7ADA538CCFC}">
      <dgm:prSet/>
      <dgm:spPr/>
      <dgm:t>
        <a:bodyPr/>
        <a:lstStyle/>
        <a:p>
          <a:endParaRPr lang="it-IT"/>
        </a:p>
      </dgm:t>
    </dgm:pt>
    <dgm:pt modelId="{7D317620-C05F-4791-A1F4-5A5DF5E6395C}" type="sibTrans" cxnId="{E6BB7FCD-8965-4B33-8590-B7ADA538CCFC}">
      <dgm:prSet/>
      <dgm:spPr/>
      <dgm:t>
        <a:bodyPr/>
        <a:lstStyle/>
        <a:p>
          <a:endParaRPr lang="it-IT"/>
        </a:p>
      </dgm:t>
    </dgm:pt>
    <dgm:pt modelId="{201E8A9A-9706-48B7-8E3F-2CB5BD0D8BFD}">
      <dgm:prSet/>
      <dgm:spPr/>
      <dgm:t>
        <a:bodyPr/>
        <a:lstStyle/>
        <a:p>
          <a:pPr rtl="0"/>
          <a:r>
            <a:rPr lang="it-IT" dirty="0" smtClean="0"/>
            <a:t>L’istruttoria fornisce le graduatorie e gli elenchi in un formato già pronto per la pubblicazione </a:t>
          </a:r>
          <a:endParaRPr lang="it-IT" dirty="0"/>
        </a:p>
      </dgm:t>
    </dgm:pt>
    <dgm:pt modelId="{542C29B0-10D0-4A9A-86D9-C71CA824929B}" type="parTrans" cxnId="{C26B3574-9DCD-4C05-8BDD-FF9A78B4978B}">
      <dgm:prSet/>
      <dgm:spPr/>
      <dgm:t>
        <a:bodyPr/>
        <a:lstStyle/>
        <a:p>
          <a:endParaRPr lang="it-IT"/>
        </a:p>
      </dgm:t>
    </dgm:pt>
    <dgm:pt modelId="{CB88FD71-A0CB-4B88-A94A-673BBA6E73C8}" type="sibTrans" cxnId="{C26B3574-9DCD-4C05-8BDD-FF9A78B4978B}">
      <dgm:prSet/>
      <dgm:spPr/>
      <dgm:t>
        <a:bodyPr/>
        <a:lstStyle/>
        <a:p>
          <a:endParaRPr lang="it-IT"/>
        </a:p>
      </dgm:t>
    </dgm:pt>
    <dgm:pt modelId="{06770BDE-C2F5-E746-9142-B19C782D7D09}" type="pres">
      <dgm:prSet presAssocID="{D3C99692-69AA-465A-9F7B-F38BC6D3CF43}" presName="vert0" presStyleCnt="0">
        <dgm:presLayoutVars>
          <dgm:dir/>
          <dgm:animOne val="branch"/>
          <dgm:animLvl val="lvl"/>
        </dgm:presLayoutVars>
      </dgm:prSet>
      <dgm:spPr/>
      <dgm:t>
        <a:bodyPr/>
        <a:lstStyle/>
        <a:p>
          <a:endParaRPr lang="it-IT"/>
        </a:p>
      </dgm:t>
    </dgm:pt>
    <dgm:pt modelId="{48345863-858E-D843-BDCE-38778EC51F76}" type="pres">
      <dgm:prSet presAssocID="{A3395D23-6815-45FD-8A24-393712D0B535}" presName="thickLine" presStyleLbl="alignNode1" presStyleIdx="0" presStyleCnt="4"/>
      <dgm:spPr/>
    </dgm:pt>
    <dgm:pt modelId="{4A9C3FE9-5A12-D547-9761-EBD70025F0D6}" type="pres">
      <dgm:prSet presAssocID="{A3395D23-6815-45FD-8A24-393712D0B535}" presName="horz1" presStyleCnt="0"/>
      <dgm:spPr/>
    </dgm:pt>
    <dgm:pt modelId="{BB053EC3-8D09-7843-97C5-2A0175D6940A}" type="pres">
      <dgm:prSet presAssocID="{A3395D23-6815-45FD-8A24-393712D0B535}" presName="tx1" presStyleLbl="revTx" presStyleIdx="0" presStyleCnt="4"/>
      <dgm:spPr/>
      <dgm:t>
        <a:bodyPr/>
        <a:lstStyle/>
        <a:p>
          <a:endParaRPr lang="it-IT"/>
        </a:p>
      </dgm:t>
    </dgm:pt>
    <dgm:pt modelId="{2CC93F16-B982-6E49-8D21-382B958E64A6}" type="pres">
      <dgm:prSet presAssocID="{A3395D23-6815-45FD-8A24-393712D0B535}" presName="vert1" presStyleCnt="0"/>
      <dgm:spPr/>
    </dgm:pt>
    <dgm:pt modelId="{B52BF2F2-3213-004A-9422-0165519F9E9A}" type="pres">
      <dgm:prSet presAssocID="{13F19F52-3243-460D-8ECC-AFA8379E12E8}" presName="thickLine" presStyleLbl="alignNode1" presStyleIdx="1" presStyleCnt="4"/>
      <dgm:spPr/>
    </dgm:pt>
    <dgm:pt modelId="{55BE968C-B010-534E-8F28-EA07307CD3E8}" type="pres">
      <dgm:prSet presAssocID="{13F19F52-3243-460D-8ECC-AFA8379E12E8}" presName="horz1" presStyleCnt="0"/>
      <dgm:spPr/>
    </dgm:pt>
    <dgm:pt modelId="{3C1FC24A-BE71-D54B-AAF2-CD8CCD971591}" type="pres">
      <dgm:prSet presAssocID="{13F19F52-3243-460D-8ECC-AFA8379E12E8}" presName="tx1" presStyleLbl="revTx" presStyleIdx="1" presStyleCnt="4"/>
      <dgm:spPr/>
      <dgm:t>
        <a:bodyPr/>
        <a:lstStyle/>
        <a:p>
          <a:endParaRPr lang="it-IT"/>
        </a:p>
      </dgm:t>
    </dgm:pt>
    <dgm:pt modelId="{79EE47BB-47E2-4A42-ADDA-B1967987A931}" type="pres">
      <dgm:prSet presAssocID="{13F19F52-3243-460D-8ECC-AFA8379E12E8}" presName="vert1" presStyleCnt="0"/>
      <dgm:spPr/>
    </dgm:pt>
    <dgm:pt modelId="{57FBC41E-57FD-1B46-BAF6-B9DE205B9DF4}" type="pres">
      <dgm:prSet presAssocID="{CD5CA005-3B49-405B-8B59-D01F208D5046}" presName="thickLine" presStyleLbl="alignNode1" presStyleIdx="2" presStyleCnt="4"/>
      <dgm:spPr/>
    </dgm:pt>
    <dgm:pt modelId="{56842336-0DE6-BD45-BEEF-97759A61EA04}" type="pres">
      <dgm:prSet presAssocID="{CD5CA005-3B49-405B-8B59-D01F208D5046}" presName="horz1" presStyleCnt="0"/>
      <dgm:spPr/>
    </dgm:pt>
    <dgm:pt modelId="{B15F2A4A-B643-A140-B066-3FD8A540D2D0}" type="pres">
      <dgm:prSet presAssocID="{CD5CA005-3B49-405B-8B59-D01F208D5046}" presName="tx1" presStyleLbl="revTx" presStyleIdx="2" presStyleCnt="4"/>
      <dgm:spPr/>
      <dgm:t>
        <a:bodyPr/>
        <a:lstStyle/>
        <a:p>
          <a:endParaRPr lang="it-IT"/>
        </a:p>
      </dgm:t>
    </dgm:pt>
    <dgm:pt modelId="{1DD0F33B-D002-F248-BF3B-5F4B3902BC49}" type="pres">
      <dgm:prSet presAssocID="{CD5CA005-3B49-405B-8B59-D01F208D5046}" presName="vert1" presStyleCnt="0"/>
      <dgm:spPr/>
    </dgm:pt>
    <dgm:pt modelId="{7E8AEE8E-6058-2F42-9D31-749C78D99BB6}" type="pres">
      <dgm:prSet presAssocID="{201E8A9A-9706-48B7-8E3F-2CB5BD0D8BFD}" presName="thickLine" presStyleLbl="alignNode1" presStyleIdx="3" presStyleCnt="4"/>
      <dgm:spPr/>
    </dgm:pt>
    <dgm:pt modelId="{0F1737BB-F1DE-6946-ABDC-30B5C0066C18}" type="pres">
      <dgm:prSet presAssocID="{201E8A9A-9706-48B7-8E3F-2CB5BD0D8BFD}" presName="horz1" presStyleCnt="0"/>
      <dgm:spPr/>
    </dgm:pt>
    <dgm:pt modelId="{6915F95B-2997-E44D-801E-DF9119C70BF9}" type="pres">
      <dgm:prSet presAssocID="{201E8A9A-9706-48B7-8E3F-2CB5BD0D8BFD}" presName="tx1" presStyleLbl="revTx" presStyleIdx="3" presStyleCnt="4"/>
      <dgm:spPr/>
      <dgm:t>
        <a:bodyPr/>
        <a:lstStyle/>
        <a:p>
          <a:endParaRPr lang="it-IT"/>
        </a:p>
      </dgm:t>
    </dgm:pt>
    <dgm:pt modelId="{3840BAF0-5806-3B42-9B58-C68D8F7C96CA}" type="pres">
      <dgm:prSet presAssocID="{201E8A9A-9706-48B7-8E3F-2CB5BD0D8BFD}" presName="vert1" presStyleCnt="0"/>
      <dgm:spPr/>
    </dgm:pt>
  </dgm:ptLst>
  <dgm:cxnLst>
    <dgm:cxn modelId="{C26B3574-9DCD-4C05-8BDD-FF9A78B4978B}" srcId="{D3C99692-69AA-465A-9F7B-F38BC6D3CF43}" destId="{201E8A9A-9706-48B7-8E3F-2CB5BD0D8BFD}" srcOrd="3" destOrd="0" parTransId="{542C29B0-10D0-4A9A-86D9-C71CA824929B}" sibTransId="{CB88FD71-A0CB-4B88-A94A-673BBA6E73C8}"/>
    <dgm:cxn modelId="{D823AEB2-AC9F-449B-BA0C-B49C56A9E578}" type="presOf" srcId="{A3395D23-6815-45FD-8A24-393712D0B535}" destId="{BB053EC3-8D09-7843-97C5-2A0175D6940A}" srcOrd="0" destOrd="0" presId="urn:microsoft.com/office/officeart/2008/layout/LinedList"/>
    <dgm:cxn modelId="{4EAE0377-6ACE-468C-A96B-4F421891E58F}" type="presOf" srcId="{13F19F52-3243-460D-8ECC-AFA8379E12E8}" destId="{3C1FC24A-BE71-D54B-AAF2-CD8CCD971591}" srcOrd="0" destOrd="0" presId="urn:microsoft.com/office/officeart/2008/layout/LinedList"/>
    <dgm:cxn modelId="{A0BF0772-D373-4D2B-AF0D-52F3E4240F91}" type="presOf" srcId="{201E8A9A-9706-48B7-8E3F-2CB5BD0D8BFD}" destId="{6915F95B-2997-E44D-801E-DF9119C70BF9}" srcOrd="0" destOrd="0" presId="urn:microsoft.com/office/officeart/2008/layout/LinedList"/>
    <dgm:cxn modelId="{06593C84-9DBB-4E75-98B1-F97978597BB7}" type="presOf" srcId="{D3C99692-69AA-465A-9F7B-F38BC6D3CF43}" destId="{06770BDE-C2F5-E746-9142-B19C782D7D09}" srcOrd="0" destOrd="0" presId="urn:microsoft.com/office/officeart/2008/layout/LinedList"/>
    <dgm:cxn modelId="{E6BB7FCD-8965-4B33-8590-B7ADA538CCFC}" srcId="{D3C99692-69AA-465A-9F7B-F38BC6D3CF43}" destId="{CD5CA005-3B49-405B-8B59-D01F208D5046}" srcOrd="2" destOrd="0" parTransId="{CE0E3B3F-D631-4C5D-AB7E-479B4CE9F99F}" sibTransId="{7D317620-C05F-4791-A1F4-5A5DF5E6395C}"/>
    <dgm:cxn modelId="{3B4454AD-F5FC-4414-8DEB-5CBAE59FC0BD}" srcId="{D3C99692-69AA-465A-9F7B-F38BC6D3CF43}" destId="{13F19F52-3243-460D-8ECC-AFA8379E12E8}" srcOrd="1" destOrd="0" parTransId="{1A5B67B6-83A5-4E7B-BDB1-FFC50CFDFD49}" sibTransId="{D0C93CD8-40F9-442C-AB28-C75A08D67C06}"/>
    <dgm:cxn modelId="{1CD525FD-D2C9-42F3-982F-35C4DA26F11C}" type="presOf" srcId="{CD5CA005-3B49-405B-8B59-D01F208D5046}" destId="{B15F2A4A-B643-A140-B066-3FD8A540D2D0}" srcOrd="0" destOrd="0" presId="urn:microsoft.com/office/officeart/2008/layout/LinedList"/>
    <dgm:cxn modelId="{51F1D1B9-AEF1-4B0C-B418-C6E0868ED606}" srcId="{D3C99692-69AA-465A-9F7B-F38BC6D3CF43}" destId="{A3395D23-6815-45FD-8A24-393712D0B535}" srcOrd="0" destOrd="0" parTransId="{5CAADE43-2A1F-4CB6-8D32-5943C4581BEF}" sibTransId="{8B2C5068-ED3D-45F5-B447-8E785A3288B6}"/>
    <dgm:cxn modelId="{4A24F264-F31F-4DAD-AED0-C17EAD7B8751}" type="presParOf" srcId="{06770BDE-C2F5-E746-9142-B19C782D7D09}" destId="{48345863-858E-D843-BDCE-38778EC51F76}" srcOrd="0" destOrd="0" presId="urn:microsoft.com/office/officeart/2008/layout/LinedList"/>
    <dgm:cxn modelId="{7B22393A-749B-493E-A747-D87D5745B590}" type="presParOf" srcId="{06770BDE-C2F5-E746-9142-B19C782D7D09}" destId="{4A9C3FE9-5A12-D547-9761-EBD70025F0D6}" srcOrd="1" destOrd="0" presId="urn:microsoft.com/office/officeart/2008/layout/LinedList"/>
    <dgm:cxn modelId="{F1DD2C6B-3A31-46ED-A342-3A00490758AA}" type="presParOf" srcId="{4A9C3FE9-5A12-D547-9761-EBD70025F0D6}" destId="{BB053EC3-8D09-7843-97C5-2A0175D6940A}" srcOrd="0" destOrd="0" presId="urn:microsoft.com/office/officeart/2008/layout/LinedList"/>
    <dgm:cxn modelId="{A7A703E0-1451-4907-BCA7-7F45BA88DE54}" type="presParOf" srcId="{4A9C3FE9-5A12-D547-9761-EBD70025F0D6}" destId="{2CC93F16-B982-6E49-8D21-382B958E64A6}" srcOrd="1" destOrd="0" presId="urn:microsoft.com/office/officeart/2008/layout/LinedList"/>
    <dgm:cxn modelId="{2FE60EDE-AEF0-4E1F-84C2-EEAF962B4955}" type="presParOf" srcId="{06770BDE-C2F5-E746-9142-B19C782D7D09}" destId="{B52BF2F2-3213-004A-9422-0165519F9E9A}" srcOrd="2" destOrd="0" presId="urn:microsoft.com/office/officeart/2008/layout/LinedList"/>
    <dgm:cxn modelId="{4F96933A-E5A9-4CF5-B72D-2E3568F2DC40}" type="presParOf" srcId="{06770BDE-C2F5-E746-9142-B19C782D7D09}" destId="{55BE968C-B010-534E-8F28-EA07307CD3E8}" srcOrd="3" destOrd="0" presId="urn:microsoft.com/office/officeart/2008/layout/LinedList"/>
    <dgm:cxn modelId="{27A8F8FE-47F8-40B9-80C3-89BD3694925D}" type="presParOf" srcId="{55BE968C-B010-534E-8F28-EA07307CD3E8}" destId="{3C1FC24A-BE71-D54B-AAF2-CD8CCD971591}" srcOrd="0" destOrd="0" presId="urn:microsoft.com/office/officeart/2008/layout/LinedList"/>
    <dgm:cxn modelId="{8E6D1A5B-6680-4490-9710-F74BC5B16A5B}" type="presParOf" srcId="{55BE968C-B010-534E-8F28-EA07307CD3E8}" destId="{79EE47BB-47E2-4A42-ADDA-B1967987A931}" srcOrd="1" destOrd="0" presId="urn:microsoft.com/office/officeart/2008/layout/LinedList"/>
    <dgm:cxn modelId="{25C73413-4F25-4CE9-877A-1CF8FC980BC0}" type="presParOf" srcId="{06770BDE-C2F5-E746-9142-B19C782D7D09}" destId="{57FBC41E-57FD-1B46-BAF6-B9DE205B9DF4}" srcOrd="4" destOrd="0" presId="urn:microsoft.com/office/officeart/2008/layout/LinedList"/>
    <dgm:cxn modelId="{5CD804E7-7B6B-405E-B5B2-FDD831131892}" type="presParOf" srcId="{06770BDE-C2F5-E746-9142-B19C782D7D09}" destId="{56842336-0DE6-BD45-BEEF-97759A61EA04}" srcOrd="5" destOrd="0" presId="urn:microsoft.com/office/officeart/2008/layout/LinedList"/>
    <dgm:cxn modelId="{A8F2C7A7-A863-4892-8136-205D1EB08922}" type="presParOf" srcId="{56842336-0DE6-BD45-BEEF-97759A61EA04}" destId="{B15F2A4A-B643-A140-B066-3FD8A540D2D0}" srcOrd="0" destOrd="0" presId="urn:microsoft.com/office/officeart/2008/layout/LinedList"/>
    <dgm:cxn modelId="{C059E39A-A03D-48CC-95EC-32E609E92220}" type="presParOf" srcId="{56842336-0DE6-BD45-BEEF-97759A61EA04}" destId="{1DD0F33B-D002-F248-BF3B-5F4B3902BC49}" srcOrd="1" destOrd="0" presId="urn:microsoft.com/office/officeart/2008/layout/LinedList"/>
    <dgm:cxn modelId="{4D0525A0-7E9B-4D4D-A83F-0A5B8AFA34BE}" type="presParOf" srcId="{06770BDE-C2F5-E746-9142-B19C782D7D09}" destId="{7E8AEE8E-6058-2F42-9D31-749C78D99BB6}" srcOrd="6" destOrd="0" presId="urn:microsoft.com/office/officeart/2008/layout/LinedList"/>
    <dgm:cxn modelId="{C1D77569-B4B1-4221-B54C-355B7F51AB2C}" type="presParOf" srcId="{06770BDE-C2F5-E746-9142-B19C782D7D09}" destId="{0F1737BB-F1DE-6946-ABDC-30B5C0066C18}" srcOrd="7" destOrd="0" presId="urn:microsoft.com/office/officeart/2008/layout/LinedList"/>
    <dgm:cxn modelId="{1165E1C2-C343-4B55-A4B6-8AA069D1375E}" type="presParOf" srcId="{0F1737BB-F1DE-6946-ABDC-30B5C0066C18}" destId="{6915F95B-2997-E44D-801E-DF9119C70BF9}" srcOrd="0" destOrd="0" presId="urn:microsoft.com/office/officeart/2008/layout/LinedList"/>
    <dgm:cxn modelId="{750D0E21-E5F4-4807-9D15-E3DBABBCCCF8}" type="presParOf" srcId="{0F1737BB-F1DE-6946-ABDC-30B5C0066C18}" destId="{3840BAF0-5806-3B42-9B58-C68D8F7C96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4FDBD5D-F13F-CB40-9E5E-7DA04912E573}"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it-IT"/>
        </a:p>
      </dgm:t>
    </dgm:pt>
    <dgm:pt modelId="{C90D5322-D037-2C40-90A4-ADF0FA1D6492}">
      <dgm:prSet custT="1"/>
      <dgm:spPr/>
      <dgm:t>
        <a:bodyPr/>
        <a:lstStyle/>
        <a:p>
          <a:pPr rtl="0"/>
          <a:r>
            <a:rPr lang="it-IT" sz="1800" dirty="0" smtClean="0"/>
            <a:t>Il controllo delle domande di aiuto è effettuato sul </a:t>
          </a:r>
          <a:r>
            <a:rPr lang="it-IT" sz="1800" b="1" dirty="0" smtClean="0"/>
            <a:t>100%</a:t>
          </a:r>
          <a:r>
            <a:rPr lang="it-IT" sz="1800" dirty="0" smtClean="0"/>
            <a:t> delle domande dapprima mediante SIGC e sotto il profilo dell’affidabilità del richiedente e della ricevibilità della domanda. Successivamente viene accertata l’ammissibilità del progetto.</a:t>
          </a:r>
          <a:endParaRPr lang="it-IT" sz="1800" dirty="0"/>
        </a:p>
      </dgm:t>
    </dgm:pt>
    <dgm:pt modelId="{C76BC674-922D-2F4B-91F2-E3683072CBB9}" type="parTrans" cxnId="{AA1CD652-3129-E342-9AC8-4ADFC99B8B0A}">
      <dgm:prSet/>
      <dgm:spPr/>
      <dgm:t>
        <a:bodyPr/>
        <a:lstStyle/>
        <a:p>
          <a:endParaRPr lang="it-IT" sz="1800"/>
        </a:p>
      </dgm:t>
    </dgm:pt>
    <dgm:pt modelId="{547EDD0B-B393-ED45-AA8E-56B1DF87B2AB}" type="sibTrans" cxnId="{AA1CD652-3129-E342-9AC8-4ADFC99B8B0A}">
      <dgm:prSet/>
      <dgm:spPr/>
      <dgm:t>
        <a:bodyPr/>
        <a:lstStyle/>
        <a:p>
          <a:endParaRPr lang="it-IT" sz="1800"/>
        </a:p>
      </dgm:t>
    </dgm:pt>
    <dgm:pt modelId="{7B87FE76-B384-584B-8207-83D03CD868D2}">
      <dgm:prSet custT="1"/>
      <dgm:spPr/>
      <dgm:t>
        <a:bodyPr/>
        <a:lstStyle/>
        <a:p>
          <a:pPr rtl="0"/>
          <a:r>
            <a:rPr lang="it-IT" sz="1800" smtClean="0"/>
            <a:t>Le domande d’aiuto sono </a:t>
          </a:r>
          <a:r>
            <a:rPr lang="it-IT" sz="1800" b="1" smtClean="0"/>
            <a:t>ulteriormente sottoposte a controllo a campione in sede di approvazione della graduatoria definitiva</a:t>
          </a:r>
          <a:r>
            <a:rPr lang="it-IT" sz="1800" smtClean="0"/>
            <a:t>. </a:t>
          </a:r>
          <a:endParaRPr lang="it-IT" sz="1800"/>
        </a:p>
      </dgm:t>
    </dgm:pt>
    <dgm:pt modelId="{B9FB6D3E-C4CA-3F41-9C47-83212B0FF6BC}" type="parTrans" cxnId="{7AEEFD41-D6CE-8441-9CF1-70B787A44060}">
      <dgm:prSet/>
      <dgm:spPr/>
      <dgm:t>
        <a:bodyPr/>
        <a:lstStyle/>
        <a:p>
          <a:endParaRPr lang="it-IT" sz="1800"/>
        </a:p>
      </dgm:t>
    </dgm:pt>
    <dgm:pt modelId="{51F1307C-E52B-814D-BA7F-AA4AB8A11F1A}" type="sibTrans" cxnId="{7AEEFD41-D6CE-8441-9CF1-70B787A44060}">
      <dgm:prSet/>
      <dgm:spPr/>
      <dgm:t>
        <a:bodyPr/>
        <a:lstStyle/>
        <a:p>
          <a:endParaRPr lang="it-IT" sz="1800"/>
        </a:p>
      </dgm:t>
    </dgm:pt>
    <dgm:pt modelId="{CAD0BC90-2606-1240-A2D4-E7AEE274ED13}">
      <dgm:prSet custT="1"/>
      <dgm:spPr/>
      <dgm:t>
        <a:bodyPr/>
        <a:lstStyle/>
        <a:p>
          <a:pPr rtl="0"/>
          <a:r>
            <a:rPr lang="it-IT" sz="1800" smtClean="0"/>
            <a:t>Il controllo della </a:t>
          </a:r>
          <a:r>
            <a:rPr lang="it-IT" sz="1800" b="1" smtClean="0"/>
            <a:t>coerenza programmatica </a:t>
          </a:r>
          <a:r>
            <a:rPr lang="it-IT" sz="1800" smtClean="0"/>
            <a:t>è di tipo campionario ed è finalizzato ad accertare la fondatezza del giudizio assunto in sede di istruttoria.</a:t>
          </a:r>
          <a:endParaRPr lang="it-IT" sz="1800"/>
        </a:p>
      </dgm:t>
    </dgm:pt>
    <dgm:pt modelId="{0B44E14D-6D80-0E4B-9657-E49AABC3CDA3}" type="parTrans" cxnId="{AA7BA9B2-BDE7-CE47-9DD7-D13547369B4E}">
      <dgm:prSet/>
      <dgm:spPr/>
      <dgm:t>
        <a:bodyPr/>
        <a:lstStyle/>
        <a:p>
          <a:endParaRPr lang="it-IT" sz="1800"/>
        </a:p>
      </dgm:t>
    </dgm:pt>
    <dgm:pt modelId="{DE7321E4-5E8A-4445-A03C-7D7233B9E8AD}" type="sibTrans" cxnId="{AA7BA9B2-BDE7-CE47-9DD7-D13547369B4E}">
      <dgm:prSet/>
      <dgm:spPr/>
      <dgm:t>
        <a:bodyPr/>
        <a:lstStyle/>
        <a:p>
          <a:endParaRPr lang="it-IT" sz="1800"/>
        </a:p>
      </dgm:t>
    </dgm:pt>
    <dgm:pt modelId="{018E8EAC-0CA0-A746-B253-48ADCBD81407}">
      <dgm:prSet custT="1"/>
      <dgm:spPr/>
      <dgm:t>
        <a:bodyPr/>
        <a:lstStyle/>
        <a:p>
          <a:pPr rtl="0"/>
          <a:r>
            <a:rPr lang="it-IT" sz="1800" smtClean="0"/>
            <a:t>La procedura di controllo delle domande di pagamento delle misure strutturali è stata disciplinata con apposita circolare che regolamenta l’esecuzione dei </a:t>
          </a:r>
          <a:r>
            <a:rPr lang="it-IT" sz="1800" b="1" smtClean="0"/>
            <a:t>controlli in situ </a:t>
          </a:r>
          <a:r>
            <a:rPr lang="it-IT" sz="1800" smtClean="0"/>
            <a:t>e dei </a:t>
          </a:r>
          <a:r>
            <a:rPr lang="it-IT" sz="1800" b="1" smtClean="0"/>
            <a:t>controlli in loco </a:t>
          </a:r>
          <a:r>
            <a:rPr lang="it-IT" sz="1800" smtClean="0"/>
            <a:t>e specifica la responsabilità di esecuzione di ciascuna fase del processo di istruttoria e controllo.</a:t>
          </a:r>
          <a:endParaRPr lang="it-IT" sz="1800"/>
        </a:p>
      </dgm:t>
    </dgm:pt>
    <dgm:pt modelId="{C2F7BD2A-29E0-AE47-8301-1B28AEF0FB6F}" type="parTrans" cxnId="{0594084D-458E-B54A-88A6-63563931EE04}">
      <dgm:prSet/>
      <dgm:spPr/>
      <dgm:t>
        <a:bodyPr/>
        <a:lstStyle/>
        <a:p>
          <a:endParaRPr lang="it-IT" sz="1800"/>
        </a:p>
      </dgm:t>
    </dgm:pt>
    <dgm:pt modelId="{06353AF6-D92B-B14E-8ACF-A4AF1BD1C312}" type="sibTrans" cxnId="{0594084D-458E-B54A-88A6-63563931EE04}">
      <dgm:prSet/>
      <dgm:spPr/>
      <dgm:t>
        <a:bodyPr/>
        <a:lstStyle/>
        <a:p>
          <a:endParaRPr lang="it-IT" sz="1800"/>
        </a:p>
      </dgm:t>
    </dgm:pt>
    <dgm:pt modelId="{1F92068F-EA38-9B4A-B6A7-5E5C97718E48}" type="pres">
      <dgm:prSet presAssocID="{34FDBD5D-F13F-CB40-9E5E-7DA04912E573}" presName="vert0" presStyleCnt="0">
        <dgm:presLayoutVars>
          <dgm:dir/>
          <dgm:animOne val="branch"/>
          <dgm:animLvl val="lvl"/>
        </dgm:presLayoutVars>
      </dgm:prSet>
      <dgm:spPr/>
      <dgm:t>
        <a:bodyPr/>
        <a:lstStyle/>
        <a:p>
          <a:endParaRPr lang="it-IT"/>
        </a:p>
      </dgm:t>
    </dgm:pt>
    <dgm:pt modelId="{046B0FA9-5CAA-C746-BBB9-16CF8C3870AE}" type="pres">
      <dgm:prSet presAssocID="{C90D5322-D037-2C40-90A4-ADF0FA1D6492}" presName="thickLine" presStyleLbl="alignNode1" presStyleIdx="0" presStyleCnt="4"/>
      <dgm:spPr/>
    </dgm:pt>
    <dgm:pt modelId="{63E0FBDF-7EAF-8644-A38D-D02ECC5FA06F}" type="pres">
      <dgm:prSet presAssocID="{C90D5322-D037-2C40-90A4-ADF0FA1D6492}" presName="horz1" presStyleCnt="0"/>
      <dgm:spPr/>
    </dgm:pt>
    <dgm:pt modelId="{7DE30791-E886-CD43-ACC9-986C76DA7EBB}" type="pres">
      <dgm:prSet presAssocID="{C90D5322-D037-2C40-90A4-ADF0FA1D6492}" presName="tx1" presStyleLbl="revTx" presStyleIdx="0" presStyleCnt="4"/>
      <dgm:spPr/>
      <dgm:t>
        <a:bodyPr/>
        <a:lstStyle/>
        <a:p>
          <a:endParaRPr lang="it-IT"/>
        </a:p>
      </dgm:t>
    </dgm:pt>
    <dgm:pt modelId="{3B64C465-BBDB-1142-9619-B70135CE6DC8}" type="pres">
      <dgm:prSet presAssocID="{C90D5322-D037-2C40-90A4-ADF0FA1D6492}" presName="vert1" presStyleCnt="0"/>
      <dgm:spPr/>
    </dgm:pt>
    <dgm:pt modelId="{0FD49334-5A1B-034E-B918-F383E593172A}" type="pres">
      <dgm:prSet presAssocID="{7B87FE76-B384-584B-8207-83D03CD868D2}" presName="thickLine" presStyleLbl="alignNode1" presStyleIdx="1" presStyleCnt="4"/>
      <dgm:spPr/>
    </dgm:pt>
    <dgm:pt modelId="{34C56563-4869-1943-B5AB-6ABDE7E34EF4}" type="pres">
      <dgm:prSet presAssocID="{7B87FE76-B384-584B-8207-83D03CD868D2}" presName="horz1" presStyleCnt="0"/>
      <dgm:spPr/>
    </dgm:pt>
    <dgm:pt modelId="{5A7318D9-A589-664A-A820-7D25EE393A65}" type="pres">
      <dgm:prSet presAssocID="{7B87FE76-B384-584B-8207-83D03CD868D2}" presName="tx1" presStyleLbl="revTx" presStyleIdx="1" presStyleCnt="4"/>
      <dgm:spPr/>
      <dgm:t>
        <a:bodyPr/>
        <a:lstStyle/>
        <a:p>
          <a:endParaRPr lang="it-IT"/>
        </a:p>
      </dgm:t>
    </dgm:pt>
    <dgm:pt modelId="{E09DD07A-FCBD-4849-AAA7-868E263F0C5D}" type="pres">
      <dgm:prSet presAssocID="{7B87FE76-B384-584B-8207-83D03CD868D2}" presName="vert1" presStyleCnt="0"/>
      <dgm:spPr/>
    </dgm:pt>
    <dgm:pt modelId="{FFD0162B-CBE7-A34B-B2BC-F3685361B9A3}" type="pres">
      <dgm:prSet presAssocID="{CAD0BC90-2606-1240-A2D4-E7AEE274ED13}" presName="thickLine" presStyleLbl="alignNode1" presStyleIdx="2" presStyleCnt="4"/>
      <dgm:spPr/>
    </dgm:pt>
    <dgm:pt modelId="{BC3BD999-DEC7-F941-98FE-90D335F37286}" type="pres">
      <dgm:prSet presAssocID="{CAD0BC90-2606-1240-A2D4-E7AEE274ED13}" presName="horz1" presStyleCnt="0"/>
      <dgm:spPr/>
    </dgm:pt>
    <dgm:pt modelId="{C4878C76-10C3-D84C-9CD5-35084ED67BE3}" type="pres">
      <dgm:prSet presAssocID="{CAD0BC90-2606-1240-A2D4-E7AEE274ED13}" presName="tx1" presStyleLbl="revTx" presStyleIdx="2" presStyleCnt="4"/>
      <dgm:spPr/>
      <dgm:t>
        <a:bodyPr/>
        <a:lstStyle/>
        <a:p>
          <a:endParaRPr lang="it-IT"/>
        </a:p>
      </dgm:t>
    </dgm:pt>
    <dgm:pt modelId="{C1CECEED-B3BD-ED44-A3EB-0F17F1466CF7}" type="pres">
      <dgm:prSet presAssocID="{CAD0BC90-2606-1240-A2D4-E7AEE274ED13}" presName="vert1" presStyleCnt="0"/>
      <dgm:spPr/>
    </dgm:pt>
    <dgm:pt modelId="{D5944FB0-BBB9-5248-85C7-B4B40A1D7C85}" type="pres">
      <dgm:prSet presAssocID="{018E8EAC-0CA0-A746-B253-48ADCBD81407}" presName="thickLine" presStyleLbl="alignNode1" presStyleIdx="3" presStyleCnt="4"/>
      <dgm:spPr/>
    </dgm:pt>
    <dgm:pt modelId="{80BF5070-C784-344A-B4EA-52D89ED4AD16}" type="pres">
      <dgm:prSet presAssocID="{018E8EAC-0CA0-A746-B253-48ADCBD81407}" presName="horz1" presStyleCnt="0"/>
      <dgm:spPr/>
    </dgm:pt>
    <dgm:pt modelId="{04156792-DB32-8045-8D6F-E8B4F32AE753}" type="pres">
      <dgm:prSet presAssocID="{018E8EAC-0CA0-A746-B253-48ADCBD81407}" presName="tx1" presStyleLbl="revTx" presStyleIdx="3" presStyleCnt="4"/>
      <dgm:spPr/>
      <dgm:t>
        <a:bodyPr/>
        <a:lstStyle/>
        <a:p>
          <a:endParaRPr lang="it-IT"/>
        </a:p>
      </dgm:t>
    </dgm:pt>
    <dgm:pt modelId="{AC2AECC9-4362-EA43-A509-189A1F5CF69C}" type="pres">
      <dgm:prSet presAssocID="{018E8EAC-0CA0-A746-B253-48ADCBD81407}" presName="vert1" presStyleCnt="0"/>
      <dgm:spPr/>
    </dgm:pt>
  </dgm:ptLst>
  <dgm:cxnLst>
    <dgm:cxn modelId="{2E0CC94D-2B64-4141-B037-B4B03B99B25E}" type="presOf" srcId="{7B87FE76-B384-584B-8207-83D03CD868D2}" destId="{5A7318D9-A589-664A-A820-7D25EE393A65}" srcOrd="0" destOrd="0" presId="urn:microsoft.com/office/officeart/2008/layout/LinedList"/>
    <dgm:cxn modelId="{AA7BA9B2-BDE7-CE47-9DD7-D13547369B4E}" srcId="{34FDBD5D-F13F-CB40-9E5E-7DA04912E573}" destId="{CAD0BC90-2606-1240-A2D4-E7AEE274ED13}" srcOrd="2" destOrd="0" parTransId="{0B44E14D-6D80-0E4B-9657-E49AABC3CDA3}" sibTransId="{DE7321E4-5E8A-4445-A03C-7D7233B9E8AD}"/>
    <dgm:cxn modelId="{7AEEFD41-D6CE-8441-9CF1-70B787A44060}" srcId="{34FDBD5D-F13F-CB40-9E5E-7DA04912E573}" destId="{7B87FE76-B384-584B-8207-83D03CD868D2}" srcOrd="1" destOrd="0" parTransId="{B9FB6D3E-C4CA-3F41-9C47-83212B0FF6BC}" sibTransId="{51F1307C-E52B-814D-BA7F-AA4AB8A11F1A}"/>
    <dgm:cxn modelId="{0594084D-458E-B54A-88A6-63563931EE04}" srcId="{34FDBD5D-F13F-CB40-9E5E-7DA04912E573}" destId="{018E8EAC-0CA0-A746-B253-48ADCBD81407}" srcOrd="3" destOrd="0" parTransId="{C2F7BD2A-29E0-AE47-8301-1B28AEF0FB6F}" sibTransId="{06353AF6-D92B-B14E-8ACF-A4AF1BD1C312}"/>
    <dgm:cxn modelId="{80E13477-F0FD-4B1A-9771-2C0753257DB5}" type="presOf" srcId="{C90D5322-D037-2C40-90A4-ADF0FA1D6492}" destId="{7DE30791-E886-CD43-ACC9-986C76DA7EBB}" srcOrd="0" destOrd="0" presId="urn:microsoft.com/office/officeart/2008/layout/LinedList"/>
    <dgm:cxn modelId="{63D8C15D-7CEF-4E30-B146-7AB00CDC4610}" type="presOf" srcId="{CAD0BC90-2606-1240-A2D4-E7AEE274ED13}" destId="{C4878C76-10C3-D84C-9CD5-35084ED67BE3}" srcOrd="0" destOrd="0" presId="urn:microsoft.com/office/officeart/2008/layout/LinedList"/>
    <dgm:cxn modelId="{84F6D66D-B290-49DE-8268-E667A2197423}" type="presOf" srcId="{018E8EAC-0CA0-A746-B253-48ADCBD81407}" destId="{04156792-DB32-8045-8D6F-E8B4F32AE753}" srcOrd="0" destOrd="0" presId="urn:microsoft.com/office/officeart/2008/layout/LinedList"/>
    <dgm:cxn modelId="{AA1CD652-3129-E342-9AC8-4ADFC99B8B0A}" srcId="{34FDBD5D-F13F-CB40-9E5E-7DA04912E573}" destId="{C90D5322-D037-2C40-90A4-ADF0FA1D6492}" srcOrd="0" destOrd="0" parTransId="{C76BC674-922D-2F4B-91F2-E3683072CBB9}" sibTransId="{547EDD0B-B393-ED45-AA8E-56B1DF87B2AB}"/>
    <dgm:cxn modelId="{F89DF8AD-2FCD-4584-A86F-0E3761CE14A5}" type="presOf" srcId="{34FDBD5D-F13F-CB40-9E5E-7DA04912E573}" destId="{1F92068F-EA38-9B4A-B6A7-5E5C97718E48}" srcOrd="0" destOrd="0" presId="urn:microsoft.com/office/officeart/2008/layout/LinedList"/>
    <dgm:cxn modelId="{216263E5-7BA9-4F22-81B4-93BC908820C8}" type="presParOf" srcId="{1F92068F-EA38-9B4A-B6A7-5E5C97718E48}" destId="{046B0FA9-5CAA-C746-BBB9-16CF8C3870AE}" srcOrd="0" destOrd="0" presId="urn:microsoft.com/office/officeart/2008/layout/LinedList"/>
    <dgm:cxn modelId="{E8F540F9-78A7-4D32-B4CF-2FAEC193DBC3}" type="presParOf" srcId="{1F92068F-EA38-9B4A-B6A7-5E5C97718E48}" destId="{63E0FBDF-7EAF-8644-A38D-D02ECC5FA06F}" srcOrd="1" destOrd="0" presId="urn:microsoft.com/office/officeart/2008/layout/LinedList"/>
    <dgm:cxn modelId="{8C67DF4C-5381-4027-9636-F3618E3428FB}" type="presParOf" srcId="{63E0FBDF-7EAF-8644-A38D-D02ECC5FA06F}" destId="{7DE30791-E886-CD43-ACC9-986C76DA7EBB}" srcOrd="0" destOrd="0" presId="urn:microsoft.com/office/officeart/2008/layout/LinedList"/>
    <dgm:cxn modelId="{7A98AEAF-D947-43A6-8E9E-C05B1093B82E}" type="presParOf" srcId="{63E0FBDF-7EAF-8644-A38D-D02ECC5FA06F}" destId="{3B64C465-BBDB-1142-9619-B70135CE6DC8}" srcOrd="1" destOrd="0" presId="urn:microsoft.com/office/officeart/2008/layout/LinedList"/>
    <dgm:cxn modelId="{3E73A4B3-B9CB-41B8-860C-011DA1280764}" type="presParOf" srcId="{1F92068F-EA38-9B4A-B6A7-5E5C97718E48}" destId="{0FD49334-5A1B-034E-B918-F383E593172A}" srcOrd="2" destOrd="0" presId="urn:microsoft.com/office/officeart/2008/layout/LinedList"/>
    <dgm:cxn modelId="{DC2B96CB-CD07-49C4-9E43-9473DB035136}" type="presParOf" srcId="{1F92068F-EA38-9B4A-B6A7-5E5C97718E48}" destId="{34C56563-4869-1943-B5AB-6ABDE7E34EF4}" srcOrd="3" destOrd="0" presId="urn:microsoft.com/office/officeart/2008/layout/LinedList"/>
    <dgm:cxn modelId="{F9B882EA-43A0-457A-B365-5B397A71406B}" type="presParOf" srcId="{34C56563-4869-1943-B5AB-6ABDE7E34EF4}" destId="{5A7318D9-A589-664A-A820-7D25EE393A65}" srcOrd="0" destOrd="0" presId="urn:microsoft.com/office/officeart/2008/layout/LinedList"/>
    <dgm:cxn modelId="{B8B15F0A-C5D3-4331-9683-4DA0FED17265}" type="presParOf" srcId="{34C56563-4869-1943-B5AB-6ABDE7E34EF4}" destId="{E09DD07A-FCBD-4849-AAA7-868E263F0C5D}" srcOrd="1" destOrd="0" presId="urn:microsoft.com/office/officeart/2008/layout/LinedList"/>
    <dgm:cxn modelId="{0003047B-E61D-4963-AE75-D7D09D7826F8}" type="presParOf" srcId="{1F92068F-EA38-9B4A-B6A7-5E5C97718E48}" destId="{FFD0162B-CBE7-A34B-B2BC-F3685361B9A3}" srcOrd="4" destOrd="0" presId="urn:microsoft.com/office/officeart/2008/layout/LinedList"/>
    <dgm:cxn modelId="{6EB91CEE-3583-4690-BDE8-F01A288AF0F6}" type="presParOf" srcId="{1F92068F-EA38-9B4A-B6A7-5E5C97718E48}" destId="{BC3BD999-DEC7-F941-98FE-90D335F37286}" srcOrd="5" destOrd="0" presId="urn:microsoft.com/office/officeart/2008/layout/LinedList"/>
    <dgm:cxn modelId="{4A27FA6B-ED1B-4D61-9EF6-362102A07F18}" type="presParOf" srcId="{BC3BD999-DEC7-F941-98FE-90D335F37286}" destId="{C4878C76-10C3-D84C-9CD5-35084ED67BE3}" srcOrd="0" destOrd="0" presId="urn:microsoft.com/office/officeart/2008/layout/LinedList"/>
    <dgm:cxn modelId="{211C737D-FFB3-4248-A0F0-5A7EA0619D95}" type="presParOf" srcId="{BC3BD999-DEC7-F941-98FE-90D335F37286}" destId="{C1CECEED-B3BD-ED44-A3EB-0F17F1466CF7}" srcOrd="1" destOrd="0" presId="urn:microsoft.com/office/officeart/2008/layout/LinedList"/>
    <dgm:cxn modelId="{C86F0450-6EB2-4665-98BD-008C4777FB02}" type="presParOf" srcId="{1F92068F-EA38-9B4A-B6A7-5E5C97718E48}" destId="{D5944FB0-BBB9-5248-85C7-B4B40A1D7C85}" srcOrd="6" destOrd="0" presId="urn:microsoft.com/office/officeart/2008/layout/LinedList"/>
    <dgm:cxn modelId="{550553F5-0B16-493D-BCE7-DC638DC94D9A}" type="presParOf" srcId="{1F92068F-EA38-9B4A-B6A7-5E5C97718E48}" destId="{80BF5070-C784-344A-B4EA-52D89ED4AD16}" srcOrd="7" destOrd="0" presId="urn:microsoft.com/office/officeart/2008/layout/LinedList"/>
    <dgm:cxn modelId="{D9DCFCFA-9160-430F-A188-752BB4736415}" type="presParOf" srcId="{80BF5070-C784-344A-B4EA-52D89ED4AD16}" destId="{04156792-DB32-8045-8D6F-E8B4F32AE753}" srcOrd="0" destOrd="0" presId="urn:microsoft.com/office/officeart/2008/layout/LinedList"/>
    <dgm:cxn modelId="{A85962CB-40F1-4D62-B915-1E95B10BAB42}" type="presParOf" srcId="{80BF5070-C784-344A-B4EA-52D89ED4AD16}" destId="{AC2AECC9-4362-EA43-A509-189A1F5CF6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2AAAE28-DA38-4E41-A190-BF05B31B68C8}"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it-IT"/>
        </a:p>
      </dgm:t>
    </dgm:pt>
    <dgm:pt modelId="{3AA00BC7-3D4D-8143-83E4-98A2A4619593}">
      <dgm:prSet custT="1"/>
      <dgm:spPr/>
      <dgm:t>
        <a:bodyPr/>
        <a:lstStyle/>
        <a:p>
          <a:pPr rtl="0"/>
          <a:r>
            <a:rPr lang="it-IT" sz="1800" dirty="0" smtClean="0"/>
            <a:t>In ottemperanza del disposto dalle norme comunitarie, in caso di accertamento di inadempienze a seguito dei controlli effettuati vengono comminate al beneficiario le </a:t>
          </a:r>
          <a:r>
            <a:rPr lang="it-IT" sz="1800" b="1" dirty="0" smtClean="0"/>
            <a:t>pertinenti riduzioni </a:t>
          </a:r>
          <a:r>
            <a:rPr lang="it-IT" sz="1800" dirty="0" smtClean="0"/>
            <a:t>ed </a:t>
          </a:r>
          <a:r>
            <a:rPr lang="it-IT" sz="1800" b="1" dirty="0" smtClean="0"/>
            <a:t>esclusioni</a:t>
          </a:r>
          <a:r>
            <a:rPr lang="it-IT" sz="1800" dirty="0" smtClean="0"/>
            <a:t> approvate con apposite Delibere di Giunta Regionale distinte per </a:t>
          </a:r>
          <a:r>
            <a:rPr lang="it-IT" sz="1800" b="1" dirty="0" smtClean="0"/>
            <a:t>misure a superficie </a:t>
          </a:r>
          <a:r>
            <a:rPr lang="it-IT" sz="1800" dirty="0" smtClean="0"/>
            <a:t>e</a:t>
          </a:r>
          <a:r>
            <a:rPr lang="it-IT" sz="1800" b="1" dirty="0" smtClean="0"/>
            <a:t> misure strutturali</a:t>
          </a:r>
          <a:endParaRPr lang="it-IT" sz="1800" dirty="0"/>
        </a:p>
      </dgm:t>
    </dgm:pt>
    <dgm:pt modelId="{A6197D03-BAE8-DE49-8CD5-ADE048548097}" type="parTrans" cxnId="{8B4852BC-7E83-5A47-896E-49ED30BC4907}">
      <dgm:prSet/>
      <dgm:spPr/>
      <dgm:t>
        <a:bodyPr/>
        <a:lstStyle/>
        <a:p>
          <a:endParaRPr lang="it-IT" sz="1800"/>
        </a:p>
      </dgm:t>
    </dgm:pt>
    <dgm:pt modelId="{CAC06AEC-5A24-4747-AD12-DF2F46859CE7}" type="sibTrans" cxnId="{8B4852BC-7E83-5A47-896E-49ED30BC4907}">
      <dgm:prSet/>
      <dgm:spPr/>
      <dgm:t>
        <a:bodyPr/>
        <a:lstStyle/>
        <a:p>
          <a:endParaRPr lang="it-IT" sz="1800"/>
        </a:p>
      </dgm:t>
    </dgm:pt>
    <dgm:pt modelId="{1E43524E-2274-CB40-B81D-3C82BA70BCA0}">
      <dgm:prSet custT="1"/>
      <dgm:spPr/>
      <dgm:t>
        <a:bodyPr/>
        <a:lstStyle/>
        <a:p>
          <a:pPr rtl="0"/>
          <a:r>
            <a:rPr lang="it-IT" sz="1800" dirty="0" smtClean="0"/>
            <a:t>ARCEA espleta il </a:t>
          </a:r>
          <a:r>
            <a:rPr lang="it-IT" sz="1800" b="1" dirty="0" smtClean="0"/>
            <a:t>controllo di 2° livello </a:t>
          </a:r>
          <a:r>
            <a:rPr lang="it-IT" sz="1800" dirty="0" smtClean="0"/>
            <a:t>mediante un campione di operazioni pari al 1% dei pagamenti effettuati nell’annualità precedente, di cui viene verificata in via documentale, la regolarità dei pagamenti, la correttezza delle procedure di istruttoria e la sussistenza dei requisiti, incrociando gli atti ed i documenti del beneficiario, del CAA, del Dipartimento Agricoltura e di AGEA/Sin </a:t>
          </a:r>
          <a:r>
            <a:rPr lang="it-IT" sz="1800" dirty="0" err="1" smtClean="0"/>
            <a:t>srl</a:t>
          </a:r>
          <a:r>
            <a:rPr lang="it-IT" sz="1800" dirty="0" smtClean="0"/>
            <a:t>.</a:t>
          </a:r>
          <a:endParaRPr lang="it-IT" sz="1800" dirty="0"/>
        </a:p>
      </dgm:t>
    </dgm:pt>
    <dgm:pt modelId="{D322D765-2B1D-E04E-901F-B6AC9DB49473}" type="parTrans" cxnId="{EFAA553B-E8CD-4943-9ACA-E87A120A0B10}">
      <dgm:prSet/>
      <dgm:spPr/>
      <dgm:t>
        <a:bodyPr/>
        <a:lstStyle/>
        <a:p>
          <a:endParaRPr lang="it-IT" sz="1800"/>
        </a:p>
      </dgm:t>
    </dgm:pt>
    <dgm:pt modelId="{9A4C415B-05B6-0A46-8222-C6FF8D908C9B}" type="sibTrans" cxnId="{EFAA553B-E8CD-4943-9ACA-E87A120A0B10}">
      <dgm:prSet/>
      <dgm:spPr/>
      <dgm:t>
        <a:bodyPr/>
        <a:lstStyle/>
        <a:p>
          <a:endParaRPr lang="it-IT" sz="1800"/>
        </a:p>
      </dgm:t>
    </dgm:pt>
    <dgm:pt modelId="{0A295CCD-592F-2443-93FE-45FF7A0C98B4}">
      <dgm:prSet custT="1"/>
      <dgm:spPr/>
      <dgm:t>
        <a:bodyPr/>
        <a:lstStyle/>
        <a:p>
          <a:pPr rtl="0"/>
          <a:r>
            <a:rPr lang="it-IT" sz="1800" dirty="0" smtClean="0"/>
            <a:t>Provvede alla </a:t>
          </a:r>
          <a:r>
            <a:rPr lang="it-IT" sz="1800" b="1" dirty="0" smtClean="0"/>
            <a:t>trasmissione periodica alla Commissione di tutte le informazioni relative alle irregolarità </a:t>
          </a:r>
          <a:r>
            <a:rPr lang="it-IT" sz="1800" dirty="0" smtClean="0"/>
            <a:t>che hanno formato oggetto di un primo verbale amministrativo o giudiziario (</a:t>
          </a:r>
          <a:r>
            <a:rPr lang="it-IT" sz="1800" dirty="0" err="1" smtClean="0"/>
            <a:t>c.d</a:t>
          </a:r>
          <a:r>
            <a:rPr lang="it-IT" sz="1800" dirty="0" smtClean="0"/>
            <a:t> “schede OLAF”) mediante il sistema informatico IMS  (</a:t>
          </a:r>
          <a:r>
            <a:rPr lang="it-IT" sz="1800" dirty="0" err="1" smtClean="0"/>
            <a:t>Irregularity</a:t>
          </a:r>
          <a:r>
            <a:rPr lang="it-IT" sz="1800" dirty="0" smtClean="0"/>
            <a:t> Management System) collegato con piattaforma elettronica al database  centrale dell’OLAF denominato AFIS (Anti-</a:t>
          </a:r>
          <a:r>
            <a:rPr lang="it-IT" sz="1800" dirty="0" err="1" smtClean="0"/>
            <a:t>Fraud</a:t>
          </a:r>
          <a:r>
            <a:rPr lang="it-IT" sz="1800" dirty="0" smtClean="0"/>
            <a:t> Information System).</a:t>
          </a:r>
          <a:endParaRPr lang="it-IT" sz="1800" dirty="0"/>
        </a:p>
      </dgm:t>
    </dgm:pt>
    <dgm:pt modelId="{BC443DF0-89B4-A142-97B7-498CFF6D113E}" type="parTrans" cxnId="{E8B3058E-A552-6D45-BF57-E0CEC73A2ACC}">
      <dgm:prSet/>
      <dgm:spPr/>
      <dgm:t>
        <a:bodyPr/>
        <a:lstStyle/>
        <a:p>
          <a:endParaRPr lang="it-IT" sz="1800"/>
        </a:p>
      </dgm:t>
    </dgm:pt>
    <dgm:pt modelId="{4C75E899-D9F5-F943-8BF4-A97C8012370F}" type="sibTrans" cxnId="{E8B3058E-A552-6D45-BF57-E0CEC73A2ACC}">
      <dgm:prSet/>
      <dgm:spPr/>
      <dgm:t>
        <a:bodyPr/>
        <a:lstStyle/>
        <a:p>
          <a:endParaRPr lang="it-IT" sz="1800"/>
        </a:p>
      </dgm:t>
    </dgm:pt>
    <dgm:pt modelId="{7CE4FFF1-DB21-4F41-8258-BFE017B0C0BD}" type="pres">
      <dgm:prSet presAssocID="{42AAAE28-DA38-4E41-A190-BF05B31B68C8}" presName="vert0" presStyleCnt="0">
        <dgm:presLayoutVars>
          <dgm:dir/>
          <dgm:animOne val="branch"/>
          <dgm:animLvl val="lvl"/>
        </dgm:presLayoutVars>
      </dgm:prSet>
      <dgm:spPr/>
      <dgm:t>
        <a:bodyPr/>
        <a:lstStyle/>
        <a:p>
          <a:endParaRPr lang="it-IT"/>
        </a:p>
      </dgm:t>
    </dgm:pt>
    <dgm:pt modelId="{2064EC64-DD7F-A94E-97C5-B03BB78C424C}" type="pres">
      <dgm:prSet presAssocID="{3AA00BC7-3D4D-8143-83E4-98A2A4619593}" presName="thickLine" presStyleLbl="alignNode1" presStyleIdx="0" presStyleCnt="3"/>
      <dgm:spPr/>
    </dgm:pt>
    <dgm:pt modelId="{7240B27C-955D-8F44-9E15-234B039A54CA}" type="pres">
      <dgm:prSet presAssocID="{3AA00BC7-3D4D-8143-83E4-98A2A4619593}" presName="horz1" presStyleCnt="0"/>
      <dgm:spPr/>
    </dgm:pt>
    <dgm:pt modelId="{B27817BF-324E-E043-9C04-102BC1DB708A}" type="pres">
      <dgm:prSet presAssocID="{3AA00BC7-3D4D-8143-83E4-98A2A4619593}" presName="tx1" presStyleLbl="revTx" presStyleIdx="0" presStyleCnt="3"/>
      <dgm:spPr/>
      <dgm:t>
        <a:bodyPr/>
        <a:lstStyle/>
        <a:p>
          <a:endParaRPr lang="it-IT"/>
        </a:p>
      </dgm:t>
    </dgm:pt>
    <dgm:pt modelId="{4F302659-77E5-7E45-B20C-0871B947D1CB}" type="pres">
      <dgm:prSet presAssocID="{3AA00BC7-3D4D-8143-83E4-98A2A4619593}" presName="vert1" presStyleCnt="0"/>
      <dgm:spPr/>
    </dgm:pt>
    <dgm:pt modelId="{D2A62E77-B980-7F49-8B15-FA048489A1CF}" type="pres">
      <dgm:prSet presAssocID="{1E43524E-2274-CB40-B81D-3C82BA70BCA0}" presName="thickLine" presStyleLbl="alignNode1" presStyleIdx="1" presStyleCnt="3"/>
      <dgm:spPr/>
    </dgm:pt>
    <dgm:pt modelId="{54C46661-2946-7944-A757-33EEF0C57010}" type="pres">
      <dgm:prSet presAssocID="{1E43524E-2274-CB40-B81D-3C82BA70BCA0}" presName="horz1" presStyleCnt="0"/>
      <dgm:spPr/>
    </dgm:pt>
    <dgm:pt modelId="{0B15B261-65D7-D443-B281-30A707A5E34E}" type="pres">
      <dgm:prSet presAssocID="{1E43524E-2274-CB40-B81D-3C82BA70BCA0}" presName="tx1" presStyleLbl="revTx" presStyleIdx="1" presStyleCnt="3"/>
      <dgm:spPr/>
      <dgm:t>
        <a:bodyPr/>
        <a:lstStyle/>
        <a:p>
          <a:endParaRPr lang="it-IT"/>
        </a:p>
      </dgm:t>
    </dgm:pt>
    <dgm:pt modelId="{D3ABD940-1665-7C46-8D1A-D5BD6F0176E0}" type="pres">
      <dgm:prSet presAssocID="{1E43524E-2274-CB40-B81D-3C82BA70BCA0}" presName="vert1" presStyleCnt="0"/>
      <dgm:spPr/>
    </dgm:pt>
    <dgm:pt modelId="{B3549D15-D8EC-174E-9952-DF12FBDD054A}" type="pres">
      <dgm:prSet presAssocID="{0A295CCD-592F-2443-93FE-45FF7A0C98B4}" presName="thickLine" presStyleLbl="alignNode1" presStyleIdx="2" presStyleCnt="3"/>
      <dgm:spPr/>
    </dgm:pt>
    <dgm:pt modelId="{B1F3E38E-57F1-B446-9A75-EA5AFEA90861}" type="pres">
      <dgm:prSet presAssocID="{0A295CCD-592F-2443-93FE-45FF7A0C98B4}" presName="horz1" presStyleCnt="0"/>
      <dgm:spPr/>
    </dgm:pt>
    <dgm:pt modelId="{A298115B-C293-2B4F-B66B-2E7D24EB0A5A}" type="pres">
      <dgm:prSet presAssocID="{0A295CCD-592F-2443-93FE-45FF7A0C98B4}" presName="tx1" presStyleLbl="revTx" presStyleIdx="2" presStyleCnt="3"/>
      <dgm:spPr/>
      <dgm:t>
        <a:bodyPr/>
        <a:lstStyle/>
        <a:p>
          <a:endParaRPr lang="it-IT"/>
        </a:p>
      </dgm:t>
    </dgm:pt>
    <dgm:pt modelId="{63B43926-4F2D-574B-881C-8C2576CCD69A}" type="pres">
      <dgm:prSet presAssocID="{0A295CCD-592F-2443-93FE-45FF7A0C98B4}" presName="vert1" presStyleCnt="0"/>
      <dgm:spPr/>
    </dgm:pt>
  </dgm:ptLst>
  <dgm:cxnLst>
    <dgm:cxn modelId="{0D3D28C6-1670-4D7E-8F17-B07D02F08CB2}" type="presOf" srcId="{0A295CCD-592F-2443-93FE-45FF7A0C98B4}" destId="{A298115B-C293-2B4F-B66B-2E7D24EB0A5A}" srcOrd="0" destOrd="0" presId="urn:microsoft.com/office/officeart/2008/layout/LinedList"/>
    <dgm:cxn modelId="{C8F0B922-FC23-4D8B-BA83-4626F0BAC6A7}" type="presOf" srcId="{3AA00BC7-3D4D-8143-83E4-98A2A4619593}" destId="{B27817BF-324E-E043-9C04-102BC1DB708A}" srcOrd="0" destOrd="0" presId="urn:microsoft.com/office/officeart/2008/layout/LinedList"/>
    <dgm:cxn modelId="{495E0D4E-8ACF-43F2-BC59-F37BD41051C3}" type="presOf" srcId="{42AAAE28-DA38-4E41-A190-BF05B31B68C8}" destId="{7CE4FFF1-DB21-4F41-8258-BFE017B0C0BD}" srcOrd="0" destOrd="0" presId="urn:microsoft.com/office/officeart/2008/layout/LinedList"/>
    <dgm:cxn modelId="{8B4852BC-7E83-5A47-896E-49ED30BC4907}" srcId="{42AAAE28-DA38-4E41-A190-BF05B31B68C8}" destId="{3AA00BC7-3D4D-8143-83E4-98A2A4619593}" srcOrd="0" destOrd="0" parTransId="{A6197D03-BAE8-DE49-8CD5-ADE048548097}" sibTransId="{CAC06AEC-5A24-4747-AD12-DF2F46859CE7}"/>
    <dgm:cxn modelId="{E8B3058E-A552-6D45-BF57-E0CEC73A2ACC}" srcId="{42AAAE28-DA38-4E41-A190-BF05B31B68C8}" destId="{0A295CCD-592F-2443-93FE-45FF7A0C98B4}" srcOrd="2" destOrd="0" parTransId="{BC443DF0-89B4-A142-97B7-498CFF6D113E}" sibTransId="{4C75E899-D9F5-F943-8BF4-A97C8012370F}"/>
    <dgm:cxn modelId="{56904AC8-BDD7-4A05-8E4D-E372395690B3}" type="presOf" srcId="{1E43524E-2274-CB40-B81D-3C82BA70BCA0}" destId="{0B15B261-65D7-D443-B281-30A707A5E34E}" srcOrd="0" destOrd="0" presId="urn:microsoft.com/office/officeart/2008/layout/LinedList"/>
    <dgm:cxn modelId="{EFAA553B-E8CD-4943-9ACA-E87A120A0B10}" srcId="{42AAAE28-DA38-4E41-A190-BF05B31B68C8}" destId="{1E43524E-2274-CB40-B81D-3C82BA70BCA0}" srcOrd="1" destOrd="0" parTransId="{D322D765-2B1D-E04E-901F-B6AC9DB49473}" sibTransId="{9A4C415B-05B6-0A46-8222-C6FF8D908C9B}"/>
    <dgm:cxn modelId="{B9A6635F-5403-4E99-A82F-665B55C87D24}" type="presParOf" srcId="{7CE4FFF1-DB21-4F41-8258-BFE017B0C0BD}" destId="{2064EC64-DD7F-A94E-97C5-B03BB78C424C}" srcOrd="0" destOrd="0" presId="urn:microsoft.com/office/officeart/2008/layout/LinedList"/>
    <dgm:cxn modelId="{A4AE3A47-7764-41BD-A0E5-3100BE0EF5AF}" type="presParOf" srcId="{7CE4FFF1-DB21-4F41-8258-BFE017B0C0BD}" destId="{7240B27C-955D-8F44-9E15-234B039A54CA}" srcOrd="1" destOrd="0" presId="urn:microsoft.com/office/officeart/2008/layout/LinedList"/>
    <dgm:cxn modelId="{0D3D34CC-BE4C-4A6A-9F24-6E2608346D7C}" type="presParOf" srcId="{7240B27C-955D-8F44-9E15-234B039A54CA}" destId="{B27817BF-324E-E043-9C04-102BC1DB708A}" srcOrd="0" destOrd="0" presId="urn:microsoft.com/office/officeart/2008/layout/LinedList"/>
    <dgm:cxn modelId="{9DACE2D1-D1C6-43FD-A09F-0EBE39DF70C9}" type="presParOf" srcId="{7240B27C-955D-8F44-9E15-234B039A54CA}" destId="{4F302659-77E5-7E45-B20C-0871B947D1CB}" srcOrd="1" destOrd="0" presId="urn:microsoft.com/office/officeart/2008/layout/LinedList"/>
    <dgm:cxn modelId="{FF678520-84A1-4595-A4EF-A2635201AB49}" type="presParOf" srcId="{7CE4FFF1-DB21-4F41-8258-BFE017B0C0BD}" destId="{D2A62E77-B980-7F49-8B15-FA048489A1CF}" srcOrd="2" destOrd="0" presId="urn:microsoft.com/office/officeart/2008/layout/LinedList"/>
    <dgm:cxn modelId="{36E53B72-7D9B-4076-8B7C-013F86F5FA84}" type="presParOf" srcId="{7CE4FFF1-DB21-4F41-8258-BFE017B0C0BD}" destId="{54C46661-2946-7944-A757-33EEF0C57010}" srcOrd="3" destOrd="0" presId="urn:microsoft.com/office/officeart/2008/layout/LinedList"/>
    <dgm:cxn modelId="{0C6D1499-43F4-492A-A767-DD47FAA9AD0D}" type="presParOf" srcId="{54C46661-2946-7944-A757-33EEF0C57010}" destId="{0B15B261-65D7-D443-B281-30A707A5E34E}" srcOrd="0" destOrd="0" presId="urn:microsoft.com/office/officeart/2008/layout/LinedList"/>
    <dgm:cxn modelId="{AB8899EC-8097-4E8A-BC28-7A236B65C56F}" type="presParOf" srcId="{54C46661-2946-7944-A757-33EEF0C57010}" destId="{D3ABD940-1665-7C46-8D1A-D5BD6F0176E0}" srcOrd="1" destOrd="0" presId="urn:microsoft.com/office/officeart/2008/layout/LinedList"/>
    <dgm:cxn modelId="{1A41ABDD-5F49-477F-882B-699E0443816F}" type="presParOf" srcId="{7CE4FFF1-DB21-4F41-8258-BFE017B0C0BD}" destId="{B3549D15-D8EC-174E-9952-DF12FBDD054A}" srcOrd="4" destOrd="0" presId="urn:microsoft.com/office/officeart/2008/layout/LinedList"/>
    <dgm:cxn modelId="{395FFE7B-63CC-4D07-B633-CA32D60AAB18}" type="presParOf" srcId="{7CE4FFF1-DB21-4F41-8258-BFE017B0C0BD}" destId="{B1F3E38E-57F1-B446-9A75-EA5AFEA90861}" srcOrd="5" destOrd="0" presId="urn:microsoft.com/office/officeart/2008/layout/LinedList"/>
    <dgm:cxn modelId="{446FDA33-0615-4782-B1B0-62053660B7B0}" type="presParOf" srcId="{B1F3E38E-57F1-B446-9A75-EA5AFEA90861}" destId="{A298115B-C293-2B4F-B66B-2E7D24EB0A5A}" srcOrd="0" destOrd="0" presId="urn:microsoft.com/office/officeart/2008/layout/LinedList"/>
    <dgm:cxn modelId="{E2B930C6-0D33-4658-A348-AF4F9B7E67A3}" type="presParOf" srcId="{B1F3E38E-57F1-B446-9A75-EA5AFEA90861}" destId="{63B43926-4F2D-574B-881C-8C2576CCD69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9E1C713-36CE-6149-ABFF-24B0115CCAC6}" type="doc">
      <dgm:prSet loTypeId="urn:microsoft.com/office/officeart/2005/8/layout/vList2" loCatId="list" qsTypeId="urn:microsoft.com/office/officeart/2005/8/quickstyle/simple4" qsCatId="simple" csTypeId="urn:microsoft.com/office/officeart/2005/8/colors/accent0_1" csCatId="mainScheme" phldr="1"/>
      <dgm:spPr/>
      <dgm:t>
        <a:bodyPr/>
        <a:lstStyle/>
        <a:p>
          <a:endParaRPr lang="it-IT"/>
        </a:p>
      </dgm:t>
    </dgm:pt>
    <dgm:pt modelId="{8E3BBEBA-3F6D-264C-8E46-DB0BD2655C9C}">
      <dgm:prSet/>
      <dgm:spPr/>
      <dgm:t>
        <a:bodyPr/>
        <a:lstStyle/>
        <a:p>
          <a:pPr rtl="0"/>
          <a:endParaRPr lang="it-IT" dirty="0"/>
        </a:p>
      </dgm:t>
    </dgm:pt>
    <dgm:pt modelId="{577F518D-EFC7-2B49-B2E7-47C8AFDC6919}" type="parTrans" cxnId="{485A9940-9A06-A548-BFCE-EDB858DEE3E3}">
      <dgm:prSet/>
      <dgm:spPr/>
      <dgm:t>
        <a:bodyPr/>
        <a:lstStyle/>
        <a:p>
          <a:endParaRPr lang="it-IT"/>
        </a:p>
      </dgm:t>
    </dgm:pt>
    <dgm:pt modelId="{892A3761-5BF7-C24B-81CA-3FAE13CE974A}" type="sibTrans" cxnId="{485A9940-9A06-A548-BFCE-EDB858DEE3E3}">
      <dgm:prSet/>
      <dgm:spPr/>
      <dgm:t>
        <a:bodyPr/>
        <a:lstStyle/>
        <a:p>
          <a:endParaRPr lang="it-IT"/>
        </a:p>
      </dgm:t>
    </dgm:pt>
    <dgm:pt modelId="{331FB499-8B41-4B48-8C57-B173FD4169D3}">
      <dgm:prSet/>
      <dgm:spPr/>
      <dgm:t>
        <a:bodyPr/>
        <a:lstStyle/>
        <a:p>
          <a:pPr rtl="0"/>
          <a:r>
            <a:rPr lang="it-IT" b="0" dirty="0" smtClean="0">
              <a:effectLst/>
            </a:rPr>
            <a:t>Sono delegate alla Regione Calabria (convenzione valida fino al 31/12/2023) alcune fasi della funzione </a:t>
          </a:r>
          <a:r>
            <a:rPr lang="it-IT" b="1" dirty="0" smtClean="0">
              <a:effectLst/>
            </a:rPr>
            <a:t>autorizzazione dei pagamenti</a:t>
          </a:r>
        </a:p>
      </dgm:t>
    </dgm:pt>
    <dgm:pt modelId="{FFD79E64-AFBD-E94E-A4E5-6017319E7814}" type="parTrans" cxnId="{F557BD00-8681-144E-9705-C6B110040980}">
      <dgm:prSet/>
      <dgm:spPr/>
      <dgm:t>
        <a:bodyPr/>
        <a:lstStyle/>
        <a:p>
          <a:endParaRPr lang="it-IT"/>
        </a:p>
      </dgm:t>
    </dgm:pt>
    <dgm:pt modelId="{FD82B748-BB6D-E745-935A-51CF6E21DC85}" type="sibTrans" cxnId="{F557BD00-8681-144E-9705-C6B110040980}">
      <dgm:prSet/>
      <dgm:spPr/>
      <dgm:t>
        <a:bodyPr/>
        <a:lstStyle/>
        <a:p>
          <a:endParaRPr lang="it-IT"/>
        </a:p>
      </dgm:t>
    </dgm:pt>
    <dgm:pt modelId="{F4F191F4-8063-764C-93DE-DB341FE52D8E}">
      <dgm:prSet/>
      <dgm:spPr/>
      <dgm:t>
        <a:bodyPr/>
        <a:lstStyle/>
        <a:p>
          <a:pPr rtl="0"/>
          <a:r>
            <a:rPr lang="it-IT" b="1" dirty="0" smtClean="0">
              <a:effectLst/>
            </a:rPr>
            <a:t>In particolare, per quanto attiene alle attività oggetto del presente </a:t>
          </a:r>
          <a:r>
            <a:rPr lang="it-IT" b="1" dirty="0" err="1" smtClean="0">
              <a:effectLst/>
            </a:rPr>
            <a:t>Audit</a:t>
          </a:r>
          <a:r>
            <a:rPr lang="it-IT" b="1" dirty="0" smtClean="0">
              <a:effectLst/>
            </a:rPr>
            <a:t> è svolta dalla Regione Calabria l’</a:t>
          </a:r>
          <a:r>
            <a:rPr lang="it-IT" baseline="0" dirty="0" smtClean="0"/>
            <a:t> Istruttoria Domande di Pagamento per le Misure SIGC </a:t>
          </a:r>
          <a:endParaRPr lang="it-IT" b="1" dirty="0" smtClean="0">
            <a:effectLst/>
          </a:endParaRPr>
        </a:p>
      </dgm:t>
    </dgm:pt>
    <dgm:pt modelId="{0CE0C685-0F10-F946-87EA-F925F4719189}" type="parTrans" cxnId="{F2FAD08A-9F95-8949-9AAE-768F13007B76}">
      <dgm:prSet/>
      <dgm:spPr/>
      <dgm:t>
        <a:bodyPr/>
        <a:lstStyle/>
        <a:p>
          <a:endParaRPr lang="it-IT"/>
        </a:p>
      </dgm:t>
    </dgm:pt>
    <dgm:pt modelId="{92AB0A5A-327E-B146-B69A-97BD6749564B}" type="sibTrans" cxnId="{F2FAD08A-9F95-8949-9AAE-768F13007B76}">
      <dgm:prSet/>
      <dgm:spPr/>
      <dgm:t>
        <a:bodyPr/>
        <a:lstStyle/>
        <a:p>
          <a:endParaRPr lang="it-IT"/>
        </a:p>
      </dgm:t>
    </dgm:pt>
    <dgm:pt modelId="{BD65176E-8381-8C4F-BF3C-8F2E15239A20}" type="pres">
      <dgm:prSet presAssocID="{D9E1C713-36CE-6149-ABFF-24B0115CCAC6}" presName="linear" presStyleCnt="0">
        <dgm:presLayoutVars>
          <dgm:animLvl val="lvl"/>
          <dgm:resizeHandles val="exact"/>
        </dgm:presLayoutVars>
      </dgm:prSet>
      <dgm:spPr/>
      <dgm:t>
        <a:bodyPr/>
        <a:lstStyle/>
        <a:p>
          <a:endParaRPr lang="it-IT"/>
        </a:p>
      </dgm:t>
    </dgm:pt>
    <dgm:pt modelId="{12E61018-C21C-B74B-B947-89697B3D46B7}" type="pres">
      <dgm:prSet presAssocID="{331FB499-8B41-4B48-8C57-B173FD4169D3}" presName="parentText" presStyleLbl="node1" presStyleIdx="0" presStyleCnt="2">
        <dgm:presLayoutVars>
          <dgm:chMax val="0"/>
          <dgm:bulletEnabled val="1"/>
        </dgm:presLayoutVars>
      </dgm:prSet>
      <dgm:spPr/>
      <dgm:t>
        <a:bodyPr/>
        <a:lstStyle/>
        <a:p>
          <a:endParaRPr lang="it-IT"/>
        </a:p>
      </dgm:t>
    </dgm:pt>
    <dgm:pt modelId="{A81BDB99-78B2-0048-86EA-A8468A4A33DB}" type="pres">
      <dgm:prSet presAssocID="{FD82B748-BB6D-E745-935A-51CF6E21DC85}" presName="spacer" presStyleCnt="0"/>
      <dgm:spPr/>
      <dgm:t>
        <a:bodyPr/>
        <a:lstStyle/>
        <a:p>
          <a:endParaRPr lang="it-IT"/>
        </a:p>
      </dgm:t>
    </dgm:pt>
    <dgm:pt modelId="{FA4DB8C5-E444-2D44-91A5-8F1ECC483CC2}" type="pres">
      <dgm:prSet presAssocID="{F4F191F4-8063-764C-93DE-DB341FE52D8E}" presName="parentText" presStyleLbl="node1" presStyleIdx="1" presStyleCnt="2" custLinFactNeighborX="-1214" custLinFactNeighborY="13217">
        <dgm:presLayoutVars>
          <dgm:chMax val="0"/>
          <dgm:bulletEnabled val="1"/>
        </dgm:presLayoutVars>
      </dgm:prSet>
      <dgm:spPr/>
      <dgm:t>
        <a:bodyPr/>
        <a:lstStyle/>
        <a:p>
          <a:endParaRPr lang="it-IT"/>
        </a:p>
      </dgm:t>
    </dgm:pt>
    <dgm:pt modelId="{3646B4DD-80AA-784D-BE1B-9CD473D3C1C7}" type="pres">
      <dgm:prSet presAssocID="{F4F191F4-8063-764C-93DE-DB341FE52D8E}" presName="childText" presStyleLbl="revTx" presStyleIdx="0" presStyleCnt="1">
        <dgm:presLayoutVars>
          <dgm:bulletEnabled val="1"/>
        </dgm:presLayoutVars>
      </dgm:prSet>
      <dgm:spPr/>
      <dgm:t>
        <a:bodyPr/>
        <a:lstStyle/>
        <a:p>
          <a:endParaRPr lang="it-IT"/>
        </a:p>
      </dgm:t>
    </dgm:pt>
  </dgm:ptLst>
  <dgm:cxnLst>
    <dgm:cxn modelId="{6EF577CD-DEB2-444F-BCBF-8AFEABC0C9C9}" type="presOf" srcId="{F4F191F4-8063-764C-93DE-DB341FE52D8E}" destId="{FA4DB8C5-E444-2D44-91A5-8F1ECC483CC2}" srcOrd="0" destOrd="0" presId="urn:microsoft.com/office/officeart/2005/8/layout/vList2"/>
    <dgm:cxn modelId="{D49C7499-6285-4C41-A68F-6D162AEE93DB}" type="presOf" srcId="{D9E1C713-36CE-6149-ABFF-24B0115CCAC6}" destId="{BD65176E-8381-8C4F-BF3C-8F2E15239A20}" srcOrd="0" destOrd="0" presId="urn:microsoft.com/office/officeart/2005/8/layout/vList2"/>
    <dgm:cxn modelId="{7B282B04-DC2B-4C7F-AC0C-236A4F4B76E2}" type="presOf" srcId="{331FB499-8B41-4B48-8C57-B173FD4169D3}" destId="{12E61018-C21C-B74B-B947-89697B3D46B7}" srcOrd="0" destOrd="0" presId="urn:microsoft.com/office/officeart/2005/8/layout/vList2"/>
    <dgm:cxn modelId="{BFA0BB17-24A2-47E9-9B0D-38ABDB6725FA}" type="presOf" srcId="{8E3BBEBA-3F6D-264C-8E46-DB0BD2655C9C}" destId="{3646B4DD-80AA-784D-BE1B-9CD473D3C1C7}" srcOrd="0" destOrd="0" presId="urn:microsoft.com/office/officeart/2005/8/layout/vList2"/>
    <dgm:cxn modelId="{485A9940-9A06-A548-BFCE-EDB858DEE3E3}" srcId="{F4F191F4-8063-764C-93DE-DB341FE52D8E}" destId="{8E3BBEBA-3F6D-264C-8E46-DB0BD2655C9C}" srcOrd="0" destOrd="0" parTransId="{577F518D-EFC7-2B49-B2E7-47C8AFDC6919}" sibTransId="{892A3761-5BF7-C24B-81CA-3FAE13CE974A}"/>
    <dgm:cxn modelId="{F2FAD08A-9F95-8949-9AAE-768F13007B76}" srcId="{D9E1C713-36CE-6149-ABFF-24B0115CCAC6}" destId="{F4F191F4-8063-764C-93DE-DB341FE52D8E}" srcOrd="1" destOrd="0" parTransId="{0CE0C685-0F10-F946-87EA-F925F4719189}" sibTransId="{92AB0A5A-327E-B146-B69A-97BD6749564B}"/>
    <dgm:cxn modelId="{F557BD00-8681-144E-9705-C6B110040980}" srcId="{D9E1C713-36CE-6149-ABFF-24B0115CCAC6}" destId="{331FB499-8B41-4B48-8C57-B173FD4169D3}" srcOrd="0" destOrd="0" parTransId="{FFD79E64-AFBD-E94E-A4E5-6017319E7814}" sibTransId="{FD82B748-BB6D-E745-935A-51CF6E21DC85}"/>
    <dgm:cxn modelId="{6EC0301A-65DA-44E5-BBAD-0FAEBE3B1A25}" type="presParOf" srcId="{BD65176E-8381-8C4F-BF3C-8F2E15239A20}" destId="{12E61018-C21C-B74B-B947-89697B3D46B7}" srcOrd="0" destOrd="0" presId="urn:microsoft.com/office/officeart/2005/8/layout/vList2"/>
    <dgm:cxn modelId="{E1F99992-BDD0-4362-8947-0C98F0457037}" type="presParOf" srcId="{BD65176E-8381-8C4F-BF3C-8F2E15239A20}" destId="{A81BDB99-78B2-0048-86EA-A8468A4A33DB}" srcOrd="1" destOrd="0" presId="urn:microsoft.com/office/officeart/2005/8/layout/vList2"/>
    <dgm:cxn modelId="{ED785FE2-1748-45CF-86EC-9AB737432CCD}" type="presParOf" srcId="{BD65176E-8381-8C4F-BF3C-8F2E15239A20}" destId="{FA4DB8C5-E444-2D44-91A5-8F1ECC483CC2}" srcOrd="2" destOrd="0" presId="urn:microsoft.com/office/officeart/2005/8/layout/vList2"/>
    <dgm:cxn modelId="{33253445-B02B-42D8-BDCD-4AF7C8C006AB}" type="presParOf" srcId="{BD65176E-8381-8C4F-BF3C-8F2E15239A20}" destId="{3646B4DD-80AA-784D-BE1B-9CD473D3C1C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62B74E9-44F7-B244-99AF-6771FA7628DA}"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96C36AA2-6514-6D4C-A146-AD2EB499DA55}">
      <dgm:prSet/>
      <dgm:spPr/>
      <dgm:t>
        <a:bodyPr/>
        <a:lstStyle/>
        <a:p>
          <a:pPr rtl="0"/>
          <a:r>
            <a:rPr lang="it-IT" b="1" dirty="0" smtClean="0">
              <a:solidFill>
                <a:srgbClr val="1F497D"/>
              </a:solidFill>
            </a:rPr>
            <a:t>RISULTATI ATTIVITÀ DI ARCEA</a:t>
          </a:r>
          <a:endParaRPr lang="it-IT" dirty="0">
            <a:solidFill>
              <a:srgbClr val="1F497D"/>
            </a:solidFill>
          </a:endParaRPr>
        </a:p>
      </dgm:t>
    </dgm:pt>
    <dgm:pt modelId="{16A5A5DE-D80B-D948-A6EB-7A3C860FAE2F}" type="parTrans" cxnId="{47673324-6837-E247-A85D-4A24908C9E0D}">
      <dgm:prSet/>
      <dgm:spPr/>
      <dgm:t>
        <a:bodyPr/>
        <a:lstStyle/>
        <a:p>
          <a:endParaRPr lang="it-IT"/>
        </a:p>
      </dgm:t>
    </dgm:pt>
    <dgm:pt modelId="{794E831E-FFC9-0B48-AFDC-27A545618646}" type="sibTrans" cxnId="{47673324-6837-E247-A85D-4A24908C9E0D}">
      <dgm:prSet/>
      <dgm:spPr/>
      <dgm:t>
        <a:bodyPr/>
        <a:lstStyle/>
        <a:p>
          <a:endParaRPr lang="it-IT"/>
        </a:p>
      </dgm:t>
    </dgm:pt>
    <dgm:pt modelId="{74750BE3-0FEE-594C-9C2D-7E4C4FDD2C0D}">
      <dgm:prSet/>
      <dgm:spPr/>
      <dgm:t>
        <a:bodyPr/>
        <a:lstStyle/>
        <a:p>
          <a:pPr rtl="0"/>
          <a:r>
            <a:rPr lang="it-IT" b="1" dirty="0" smtClean="0"/>
            <a:t>Denunce</a:t>
          </a:r>
          <a:r>
            <a:rPr lang="it-IT" dirty="0" smtClean="0"/>
            <a:t> di irregolarità all</a:t>
          </a:r>
          <a:r>
            <a:rPr lang="it-IT" altLang="ja-JP" dirty="0" smtClean="0"/>
            <a:t>’</a:t>
          </a:r>
          <a:r>
            <a:rPr lang="it-IT" dirty="0" smtClean="0"/>
            <a:t>Autorità giudiziaria;</a:t>
          </a:r>
          <a:endParaRPr lang="it-IT" dirty="0"/>
        </a:p>
      </dgm:t>
    </dgm:pt>
    <dgm:pt modelId="{EA1E6452-6648-F442-B4B3-2347AF132C06}" type="parTrans" cxnId="{E6F68D0C-2065-5346-8648-624AA767A415}">
      <dgm:prSet/>
      <dgm:spPr/>
      <dgm:t>
        <a:bodyPr/>
        <a:lstStyle/>
        <a:p>
          <a:endParaRPr lang="it-IT"/>
        </a:p>
      </dgm:t>
    </dgm:pt>
    <dgm:pt modelId="{C9A143BD-BA58-8347-A9E6-7934B915351F}" type="sibTrans" cxnId="{E6F68D0C-2065-5346-8648-624AA767A415}">
      <dgm:prSet/>
      <dgm:spPr/>
      <dgm:t>
        <a:bodyPr/>
        <a:lstStyle/>
        <a:p>
          <a:endParaRPr lang="it-IT"/>
        </a:p>
      </dgm:t>
    </dgm:pt>
    <dgm:pt modelId="{64679C6E-DABD-BA4E-BA27-626F93C94769}">
      <dgm:prSet/>
      <dgm:spPr/>
      <dgm:t>
        <a:bodyPr/>
        <a:lstStyle/>
        <a:p>
          <a:pPr rtl="0"/>
          <a:r>
            <a:rPr lang="it-IT" dirty="0" smtClean="0"/>
            <a:t>stringente </a:t>
          </a:r>
          <a:r>
            <a:rPr lang="it-IT" b="1" dirty="0" smtClean="0"/>
            <a:t>collaborazione alle indagini</a:t>
          </a:r>
          <a:r>
            <a:rPr lang="it-IT" dirty="0" smtClean="0"/>
            <a:t> di Polizia giudiziaria mediante fornitura dati e supporto tecnico;</a:t>
          </a:r>
          <a:endParaRPr lang="it-IT" dirty="0"/>
        </a:p>
      </dgm:t>
    </dgm:pt>
    <dgm:pt modelId="{2EFE32BD-BF91-DA43-9B14-B974AE5A2E76}" type="parTrans" cxnId="{B0862C77-DAEC-6A45-87B1-9864C0391E83}">
      <dgm:prSet/>
      <dgm:spPr/>
      <dgm:t>
        <a:bodyPr/>
        <a:lstStyle/>
        <a:p>
          <a:endParaRPr lang="it-IT"/>
        </a:p>
      </dgm:t>
    </dgm:pt>
    <dgm:pt modelId="{B8D83EAA-0812-3D40-AF6A-6DC468C39343}" type="sibTrans" cxnId="{B0862C77-DAEC-6A45-87B1-9864C0391E83}">
      <dgm:prSet/>
      <dgm:spPr/>
      <dgm:t>
        <a:bodyPr/>
        <a:lstStyle/>
        <a:p>
          <a:endParaRPr lang="it-IT"/>
        </a:p>
      </dgm:t>
    </dgm:pt>
    <dgm:pt modelId="{C10E43CF-615F-C241-9595-BD488A075A81}">
      <dgm:prSet/>
      <dgm:spPr/>
      <dgm:t>
        <a:bodyPr/>
        <a:lstStyle/>
        <a:p>
          <a:pPr rtl="0"/>
          <a:r>
            <a:rPr lang="it-IT" dirty="0" smtClean="0"/>
            <a:t>istruttoria su </a:t>
          </a:r>
          <a:r>
            <a:rPr lang="it-IT" b="1" dirty="0" smtClean="0"/>
            <a:t>verbali Guardia di Finanza</a:t>
          </a:r>
          <a:r>
            <a:rPr lang="it-IT" dirty="0" smtClean="0"/>
            <a:t>;</a:t>
          </a:r>
          <a:endParaRPr lang="it-IT" dirty="0"/>
        </a:p>
      </dgm:t>
    </dgm:pt>
    <dgm:pt modelId="{ABB8EEB1-4B4C-1048-82CA-732A59309964}" type="parTrans" cxnId="{3F694B0B-AEC7-D944-9729-54551AE39F6F}">
      <dgm:prSet/>
      <dgm:spPr/>
      <dgm:t>
        <a:bodyPr/>
        <a:lstStyle/>
        <a:p>
          <a:endParaRPr lang="it-IT"/>
        </a:p>
      </dgm:t>
    </dgm:pt>
    <dgm:pt modelId="{EA696A6C-F9FB-F449-A25B-1B89C5AD8B13}" type="sibTrans" cxnId="{3F694B0B-AEC7-D944-9729-54551AE39F6F}">
      <dgm:prSet/>
      <dgm:spPr/>
      <dgm:t>
        <a:bodyPr/>
        <a:lstStyle/>
        <a:p>
          <a:endParaRPr lang="it-IT"/>
        </a:p>
      </dgm:t>
    </dgm:pt>
    <dgm:pt modelId="{CD08BE73-2F75-474C-965E-2FB41A9AC45D}">
      <dgm:prSet/>
      <dgm:spPr/>
      <dgm:t>
        <a:bodyPr/>
        <a:lstStyle/>
        <a:p>
          <a:pPr rtl="0"/>
          <a:r>
            <a:rPr lang="it-IT" dirty="0" smtClean="0"/>
            <a:t>instaurazione di </a:t>
          </a:r>
          <a:r>
            <a:rPr lang="it-IT" b="1" dirty="0" smtClean="0"/>
            <a:t>processi penali</a:t>
          </a:r>
          <a:r>
            <a:rPr lang="it-IT" dirty="0" smtClean="0"/>
            <a:t> per truffa aggravata in cui ARCEA è parte offesa;</a:t>
          </a:r>
          <a:endParaRPr lang="it-IT" dirty="0"/>
        </a:p>
      </dgm:t>
    </dgm:pt>
    <dgm:pt modelId="{38B625A3-A887-6646-BDB4-4FBF8A0DF488}" type="parTrans" cxnId="{598DC5ED-9313-654A-AF37-8188D22DC27F}">
      <dgm:prSet/>
      <dgm:spPr/>
      <dgm:t>
        <a:bodyPr/>
        <a:lstStyle/>
        <a:p>
          <a:endParaRPr lang="it-IT"/>
        </a:p>
      </dgm:t>
    </dgm:pt>
    <dgm:pt modelId="{46BA340E-8490-1B44-BACB-B9CD775C179F}" type="sibTrans" cxnId="{598DC5ED-9313-654A-AF37-8188D22DC27F}">
      <dgm:prSet/>
      <dgm:spPr/>
      <dgm:t>
        <a:bodyPr/>
        <a:lstStyle/>
        <a:p>
          <a:endParaRPr lang="it-IT"/>
        </a:p>
      </dgm:t>
    </dgm:pt>
    <dgm:pt modelId="{78BACD7B-9100-6349-AADC-72F4AD986FFD}">
      <dgm:prSet/>
      <dgm:spPr/>
      <dgm:t>
        <a:bodyPr/>
        <a:lstStyle/>
        <a:p>
          <a:pPr rtl="0"/>
          <a:r>
            <a:rPr lang="it-IT" dirty="0" smtClean="0"/>
            <a:t>gestione dei </a:t>
          </a:r>
          <a:r>
            <a:rPr lang="it-IT" b="1" dirty="0" smtClean="0"/>
            <a:t>recuperi</a:t>
          </a:r>
          <a:r>
            <a:rPr lang="it-IT" dirty="0" smtClean="0"/>
            <a:t> connessi alle revoche dei contributi del </a:t>
          </a:r>
          <a:r>
            <a:rPr lang="it-IT" b="1" dirty="0" smtClean="0"/>
            <a:t>PSR 2007/2013</a:t>
          </a:r>
          <a:r>
            <a:rPr lang="it-IT" dirty="0" smtClean="0"/>
            <a:t> da parte del Dipartimento Agricoltura della Regione Calabria.</a:t>
          </a:r>
          <a:endParaRPr lang="it-IT" dirty="0"/>
        </a:p>
      </dgm:t>
    </dgm:pt>
    <dgm:pt modelId="{8FC5EB2E-9444-734D-9711-492C7B8F9600}" type="parTrans" cxnId="{78E887C0-7B98-B14A-8CD6-AB89409B34B4}">
      <dgm:prSet/>
      <dgm:spPr/>
      <dgm:t>
        <a:bodyPr/>
        <a:lstStyle/>
        <a:p>
          <a:endParaRPr lang="it-IT"/>
        </a:p>
      </dgm:t>
    </dgm:pt>
    <dgm:pt modelId="{3D499379-B1D2-FF4A-8EB2-4A783C214487}" type="sibTrans" cxnId="{78E887C0-7B98-B14A-8CD6-AB89409B34B4}">
      <dgm:prSet/>
      <dgm:spPr/>
      <dgm:t>
        <a:bodyPr/>
        <a:lstStyle/>
        <a:p>
          <a:endParaRPr lang="it-IT"/>
        </a:p>
      </dgm:t>
    </dgm:pt>
    <dgm:pt modelId="{2656EDFC-3D77-284B-8EC6-5C1E56A506AD}" type="pres">
      <dgm:prSet presAssocID="{A62B74E9-44F7-B244-99AF-6771FA7628DA}" presName="vert0" presStyleCnt="0">
        <dgm:presLayoutVars>
          <dgm:dir/>
          <dgm:animOne val="branch"/>
          <dgm:animLvl val="lvl"/>
        </dgm:presLayoutVars>
      </dgm:prSet>
      <dgm:spPr/>
      <dgm:t>
        <a:bodyPr/>
        <a:lstStyle/>
        <a:p>
          <a:endParaRPr lang="it-IT"/>
        </a:p>
      </dgm:t>
    </dgm:pt>
    <dgm:pt modelId="{E3F704F9-1415-364A-9E45-F2F59015C491}" type="pres">
      <dgm:prSet presAssocID="{96C36AA2-6514-6D4C-A146-AD2EB499DA55}" presName="thickLine" presStyleLbl="alignNode1" presStyleIdx="0" presStyleCnt="1"/>
      <dgm:spPr/>
    </dgm:pt>
    <dgm:pt modelId="{32A535EA-24AB-AD4A-9915-03461CD67548}" type="pres">
      <dgm:prSet presAssocID="{96C36AA2-6514-6D4C-A146-AD2EB499DA55}" presName="horz1" presStyleCnt="0"/>
      <dgm:spPr/>
    </dgm:pt>
    <dgm:pt modelId="{3609F59D-0C87-6444-8072-8C7BCDE1B26A}" type="pres">
      <dgm:prSet presAssocID="{96C36AA2-6514-6D4C-A146-AD2EB499DA55}" presName="tx1" presStyleLbl="revTx" presStyleIdx="0" presStyleCnt="6"/>
      <dgm:spPr/>
      <dgm:t>
        <a:bodyPr/>
        <a:lstStyle/>
        <a:p>
          <a:endParaRPr lang="it-IT"/>
        </a:p>
      </dgm:t>
    </dgm:pt>
    <dgm:pt modelId="{7EEB7FF0-71F9-3745-935C-D29308E6AFBE}" type="pres">
      <dgm:prSet presAssocID="{96C36AA2-6514-6D4C-A146-AD2EB499DA55}" presName="vert1" presStyleCnt="0"/>
      <dgm:spPr/>
    </dgm:pt>
    <dgm:pt modelId="{991E32EF-D78A-FC47-A5E3-415665FB50BD}" type="pres">
      <dgm:prSet presAssocID="{74750BE3-0FEE-594C-9C2D-7E4C4FDD2C0D}" presName="vertSpace2a" presStyleCnt="0"/>
      <dgm:spPr/>
    </dgm:pt>
    <dgm:pt modelId="{543499CF-C357-CD46-818A-F8DACD27059E}" type="pres">
      <dgm:prSet presAssocID="{74750BE3-0FEE-594C-9C2D-7E4C4FDD2C0D}" presName="horz2" presStyleCnt="0"/>
      <dgm:spPr/>
    </dgm:pt>
    <dgm:pt modelId="{7DA176A0-B9C1-6E4D-BA08-18F8B8B660BC}" type="pres">
      <dgm:prSet presAssocID="{74750BE3-0FEE-594C-9C2D-7E4C4FDD2C0D}" presName="horzSpace2" presStyleCnt="0"/>
      <dgm:spPr/>
    </dgm:pt>
    <dgm:pt modelId="{81A58FCD-CC25-B541-8128-FCE88EF76E22}" type="pres">
      <dgm:prSet presAssocID="{74750BE3-0FEE-594C-9C2D-7E4C4FDD2C0D}" presName="tx2" presStyleLbl="revTx" presStyleIdx="1" presStyleCnt="6"/>
      <dgm:spPr/>
      <dgm:t>
        <a:bodyPr/>
        <a:lstStyle/>
        <a:p>
          <a:endParaRPr lang="it-IT"/>
        </a:p>
      </dgm:t>
    </dgm:pt>
    <dgm:pt modelId="{AC8B5828-024C-B045-9444-F06F4FE94486}" type="pres">
      <dgm:prSet presAssocID="{74750BE3-0FEE-594C-9C2D-7E4C4FDD2C0D}" presName="vert2" presStyleCnt="0"/>
      <dgm:spPr/>
    </dgm:pt>
    <dgm:pt modelId="{04EAD013-F47B-0347-9E4A-D97C4509AE00}" type="pres">
      <dgm:prSet presAssocID="{74750BE3-0FEE-594C-9C2D-7E4C4FDD2C0D}" presName="thinLine2b" presStyleLbl="callout" presStyleIdx="0" presStyleCnt="5"/>
      <dgm:spPr/>
    </dgm:pt>
    <dgm:pt modelId="{966A4531-65F2-B143-9EA6-EA875E6975B2}" type="pres">
      <dgm:prSet presAssocID="{74750BE3-0FEE-594C-9C2D-7E4C4FDD2C0D}" presName="vertSpace2b" presStyleCnt="0"/>
      <dgm:spPr/>
    </dgm:pt>
    <dgm:pt modelId="{0500F8EF-F35E-7C4B-9740-17FE35E75692}" type="pres">
      <dgm:prSet presAssocID="{64679C6E-DABD-BA4E-BA27-626F93C94769}" presName="horz2" presStyleCnt="0"/>
      <dgm:spPr/>
    </dgm:pt>
    <dgm:pt modelId="{45E5177F-4202-A843-B1A7-B07D2A71E046}" type="pres">
      <dgm:prSet presAssocID="{64679C6E-DABD-BA4E-BA27-626F93C94769}" presName="horzSpace2" presStyleCnt="0"/>
      <dgm:spPr/>
    </dgm:pt>
    <dgm:pt modelId="{8BE6ED06-9ADE-404E-855E-53C7A8BA4FED}" type="pres">
      <dgm:prSet presAssocID="{64679C6E-DABD-BA4E-BA27-626F93C94769}" presName="tx2" presStyleLbl="revTx" presStyleIdx="2" presStyleCnt="6"/>
      <dgm:spPr/>
      <dgm:t>
        <a:bodyPr/>
        <a:lstStyle/>
        <a:p>
          <a:endParaRPr lang="it-IT"/>
        </a:p>
      </dgm:t>
    </dgm:pt>
    <dgm:pt modelId="{D2221B47-1955-DD46-A800-7D0705B28789}" type="pres">
      <dgm:prSet presAssocID="{64679C6E-DABD-BA4E-BA27-626F93C94769}" presName="vert2" presStyleCnt="0"/>
      <dgm:spPr/>
    </dgm:pt>
    <dgm:pt modelId="{EB7C408E-A806-3A41-A0CE-D89501B104BD}" type="pres">
      <dgm:prSet presAssocID="{64679C6E-DABD-BA4E-BA27-626F93C94769}" presName="thinLine2b" presStyleLbl="callout" presStyleIdx="1" presStyleCnt="5"/>
      <dgm:spPr/>
    </dgm:pt>
    <dgm:pt modelId="{B37CBC99-9929-4B48-AC23-72C48627967A}" type="pres">
      <dgm:prSet presAssocID="{64679C6E-DABD-BA4E-BA27-626F93C94769}" presName="vertSpace2b" presStyleCnt="0"/>
      <dgm:spPr/>
    </dgm:pt>
    <dgm:pt modelId="{6DBDDE05-E663-3C4E-9D48-AA1477C7451F}" type="pres">
      <dgm:prSet presAssocID="{C10E43CF-615F-C241-9595-BD488A075A81}" presName="horz2" presStyleCnt="0"/>
      <dgm:spPr/>
    </dgm:pt>
    <dgm:pt modelId="{CD6B9188-7824-214D-B0EE-5DFD5BCDF2DB}" type="pres">
      <dgm:prSet presAssocID="{C10E43CF-615F-C241-9595-BD488A075A81}" presName="horzSpace2" presStyleCnt="0"/>
      <dgm:spPr/>
    </dgm:pt>
    <dgm:pt modelId="{5B628704-B622-0B42-BA9D-D77BE0E85245}" type="pres">
      <dgm:prSet presAssocID="{C10E43CF-615F-C241-9595-BD488A075A81}" presName="tx2" presStyleLbl="revTx" presStyleIdx="3" presStyleCnt="6"/>
      <dgm:spPr/>
      <dgm:t>
        <a:bodyPr/>
        <a:lstStyle/>
        <a:p>
          <a:endParaRPr lang="it-IT"/>
        </a:p>
      </dgm:t>
    </dgm:pt>
    <dgm:pt modelId="{2C40F559-ADDC-4C49-BBA9-2567FDCF2C1B}" type="pres">
      <dgm:prSet presAssocID="{C10E43CF-615F-C241-9595-BD488A075A81}" presName="vert2" presStyleCnt="0"/>
      <dgm:spPr/>
    </dgm:pt>
    <dgm:pt modelId="{DCAA3A60-FFB3-BF46-B717-E924CE70142D}" type="pres">
      <dgm:prSet presAssocID="{C10E43CF-615F-C241-9595-BD488A075A81}" presName="thinLine2b" presStyleLbl="callout" presStyleIdx="2" presStyleCnt="5"/>
      <dgm:spPr/>
    </dgm:pt>
    <dgm:pt modelId="{2819109C-3943-174C-AEAE-CDD37D018E95}" type="pres">
      <dgm:prSet presAssocID="{C10E43CF-615F-C241-9595-BD488A075A81}" presName="vertSpace2b" presStyleCnt="0"/>
      <dgm:spPr/>
    </dgm:pt>
    <dgm:pt modelId="{079EEF51-7579-9E4E-8A83-EBD3D81B3B77}" type="pres">
      <dgm:prSet presAssocID="{CD08BE73-2F75-474C-965E-2FB41A9AC45D}" presName="horz2" presStyleCnt="0"/>
      <dgm:spPr/>
    </dgm:pt>
    <dgm:pt modelId="{22E8A373-8D14-B24D-BAE6-7B472BFFD9FE}" type="pres">
      <dgm:prSet presAssocID="{CD08BE73-2F75-474C-965E-2FB41A9AC45D}" presName="horzSpace2" presStyleCnt="0"/>
      <dgm:spPr/>
    </dgm:pt>
    <dgm:pt modelId="{3977213D-0B69-5342-AB7B-BE810A384663}" type="pres">
      <dgm:prSet presAssocID="{CD08BE73-2F75-474C-965E-2FB41A9AC45D}" presName="tx2" presStyleLbl="revTx" presStyleIdx="4" presStyleCnt="6"/>
      <dgm:spPr/>
      <dgm:t>
        <a:bodyPr/>
        <a:lstStyle/>
        <a:p>
          <a:endParaRPr lang="it-IT"/>
        </a:p>
      </dgm:t>
    </dgm:pt>
    <dgm:pt modelId="{9F7DC0E5-6482-1941-99CB-604C0397A69A}" type="pres">
      <dgm:prSet presAssocID="{CD08BE73-2F75-474C-965E-2FB41A9AC45D}" presName="vert2" presStyleCnt="0"/>
      <dgm:spPr/>
    </dgm:pt>
    <dgm:pt modelId="{ADF309B4-A100-334E-B1F6-03CB9FA18C1C}" type="pres">
      <dgm:prSet presAssocID="{CD08BE73-2F75-474C-965E-2FB41A9AC45D}" presName="thinLine2b" presStyleLbl="callout" presStyleIdx="3" presStyleCnt="5"/>
      <dgm:spPr/>
    </dgm:pt>
    <dgm:pt modelId="{440C6BEA-71D5-5A4B-ABAF-7FE464877FE1}" type="pres">
      <dgm:prSet presAssocID="{CD08BE73-2F75-474C-965E-2FB41A9AC45D}" presName="vertSpace2b" presStyleCnt="0"/>
      <dgm:spPr/>
    </dgm:pt>
    <dgm:pt modelId="{23FE2611-CD71-A848-972D-0B88B2236FB8}" type="pres">
      <dgm:prSet presAssocID="{78BACD7B-9100-6349-AADC-72F4AD986FFD}" presName="horz2" presStyleCnt="0"/>
      <dgm:spPr/>
    </dgm:pt>
    <dgm:pt modelId="{DD6BC55D-F1B4-0643-82CD-677BDDA26847}" type="pres">
      <dgm:prSet presAssocID="{78BACD7B-9100-6349-AADC-72F4AD986FFD}" presName="horzSpace2" presStyleCnt="0"/>
      <dgm:spPr/>
    </dgm:pt>
    <dgm:pt modelId="{31152B81-EEC9-FC43-A0D1-7E49EEA2456F}" type="pres">
      <dgm:prSet presAssocID="{78BACD7B-9100-6349-AADC-72F4AD986FFD}" presName="tx2" presStyleLbl="revTx" presStyleIdx="5" presStyleCnt="6"/>
      <dgm:spPr/>
      <dgm:t>
        <a:bodyPr/>
        <a:lstStyle/>
        <a:p>
          <a:endParaRPr lang="it-IT"/>
        </a:p>
      </dgm:t>
    </dgm:pt>
    <dgm:pt modelId="{9CA4AF89-97C9-124C-ADB8-8A44DB36FA42}" type="pres">
      <dgm:prSet presAssocID="{78BACD7B-9100-6349-AADC-72F4AD986FFD}" presName="vert2" presStyleCnt="0"/>
      <dgm:spPr/>
    </dgm:pt>
    <dgm:pt modelId="{2A966BFE-8FEF-2C46-BCDE-19DDE07E6851}" type="pres">
      <dgm:prSet presAssocID="{78BACD7B-9100-6349-AADC-72F4AD986FFD}" presName="thinLine2b" presStyleLbl="callout" presStyleIdx="4" presStyleCnt="5"/>
      <dgm:spPr/>
    </dgm:pt>
    <dgm:pt modelId="{34C433DA-156D-914F-9E47-8C1CE5B7DF6D}" type="pres">
      <dgm:prSet presAssocID="{78BACD7B-9100-6349-AADC-72F4AD986FFD}" presName="vertSpace2b" presStyleCnt="0"/>
      <dgm:spPr/>
    </dgm:pt>
  </dgm:ptLst>
  <dgm:cxnLst>
    <dgm:cxn modelId="{7080C88C-6DBF-4846-9DF1-438723CCBA3B}" type="presOf" srcId="{74750BE3-0FEE-594C-9C2D-7E4C4FDD2C0D}" destId="{81A58FCD-CC25-B541-8128-FCE88EF76E22}" srcOrd="0" destOrd="0" presId="urn:microsoft.com/office/officeart/2008/layout/LinedList"/>
    <dgm:cxn modelId="{28A1AEA8-8206-4D0C-B0CE-E9DD675F103F}" type="presOf" srcId="{96C36AA2-6514-6D4C-A146-AD2EB499DA55}" destId="{3609F59D-0C87-6444-8072-8C7BCDE1B26A}" srcOrd="0" destOrd="0" presId="urn:microsoft.com/office/officeart/2008/layout/LinedList"/>
    <dgm:cxn modelId="{78E887C0-7B98-B14A-8CD6-AB89409B34B4}" srcId="{96C36AA2-6514-6D4C-A146-AD2EB499DA55}" destId="{78BACD7B-9100-6349-AADC-72F4AD986FFD}" srcOrd="4" destOrd="0" parTransId="{8FC5EB2E-9444-734D-9711-492C7B8F9600}" sibTransId="{3D499379-B1D2-FF4A-8EB2-4A783C214487}"/>
    <dgm:cxn modelId="{598DC5ED-9313-654A-AF37-8188D22DC27F}" srcId="{96C36AA2-6514-6D4C-A146-AD2EB499DA55}" destId="{CD08BE73-2F75-474C-965E-2FB41A9AC45D}" srcOrd="3" destOrd="0" parTransId="{38B625A3-A887-6646-BDB4-4FBF8A0DF488}" sibTransId="{46BA340E-8490-1B44-BACB-B9CD775C179F}"/>
    <dgm:cxn modelId="{8283E7C0-A6DE-4A6E-9415-589DD6ED4B20}" type="presOf" srcId="{64679C6E-DABD-BA4E-BA27-626F93C94769}" destId="{8BE6ED06-9ADE-404E-855E-53C7A8BA4FED}" srcOrd="0" destOrd="0" presId="urn:microsoft.com/office/officeart/2008/layout/LinedList"/>
    <dgm:cxn modelId="{05863E93-8354-46BA-BF92-45DBA1CE4E94}" type="presOf" srcId="{CD08BE73-2F75-474C-965E-2FB41A9AC45D}" destId="{3977213D-0B69-5342-AB7B-BE810A384663}" srcOrd="0" destOrd="0" presId="urn:microsoft.com/office/officeart/2008/layout/LinedList"/>
    <dgm:cxn modelId="{587CDC06-37D2-4F96-B0C8-E86CD4B662B7}" type="presOf" srcId="{C10E43CF-615F-C241-9595-BD488A075A81}" destId="{5B628704-B622-0B42-BA9D-D77BE0E85245}" srcOrd="0" destOrd="0" presId="urn:microsoft.com/office/officeart/2008/layout/LinedList"/>
    <dgm:cxn modelId="{3F694B0B-AEC7-D944-9729-54551AE39F6F}" srcId="{96C36AA2-6514-6D4C-A146-AD2EB499DA55}" destId="{C10E43CF-615F-C241-9595-BD488A075A81}" srcOrd="2" destOrd="0" parTransId="{ABB8EEB1-4B4C-1048-82CA-732A59309964}" sibTransId="{EA696A6C-F9FB-F449-A25B-1B89C5AD8B13}"/>
    <dgm:cxn modelId="{0E9CC4D3-3AF6-4B2A-B2A5-8782E547AE42}" type="presOf" srcId="{A62B74E9-44F7-B244-99AF-6771FA7628DA}" destId="{2656EDFC-3D77-284B-8EC6-5C1E56A506AD}" srcOrd="0" destOrd="0" presId="urn:microsoft.com/office/officeart/2008/layout/LinedList"/>
    <dgm:cxn modelId="{47673324-6837-E247-A85D-4A24908C9E0D}" srcId="{A62B74E9-44F7-B244-99AF-6771FA7628DA}" destId="{96C36AA2-6514-6D4C-A146-AD2EB499DA55}" srcOrd="0" destOrd="0" parTransId="{16A5A5DE-D80B-D948-A6EB-7A3C860FAE2F}" sibTransId="{794E831E-FFC9-0B48-AFDC-27A545618646}"/>
    <dgm:cxn modelId="{B0862C77-DAEC-6A45-87B1-9864C0391E83}" srcId="{96C36AA2-6514-6D4C-A146-AD2EB499DA55}" destId="{64679C6E-DABD-BA4E-BA27-626F93C94769}" srcOrd="1" destOrd="0" parTransId="{2EFE32BD-BF91-DA43-9B14-B974AE5A2E76}" sibTransId="{B8D83EAA-0812-3D40-AF6A-6DC468C39343}"/>
    <dgm:cxn modelId="{E6F68D0C-2065-5346-8648-624AA767A415}" srcId="{96C36AA2-6514-6D4C-A146-AD2EB499DA55}" destId="{74750BE3-0FEE-594C-9C2D-7E4C4FDD2C0D}" srcOrd="0" destOrd="0" parTransId="{EA1E6452-6648-F442-B4B3-2347AF132C06}" sibTransId="{C9A143BD-BA58-8347-A9E6-7934B915351F}"/>
    <dgm:cxn modelId="{191FC730-3B80-4C83-B954-18263C419A8D}" type="presOf" srcId="{78BACD7B-9100-6349-AADC-72F4AD986FFD}" destId="{31152B81-EEC9-FC43-A0D1-7E49EEA2456F}" srcOrd="0" destOrd="0" presId="urn:microsoft.com/office/officeart/2008/layout/LinedList"/>
    <dgm:cxn modelId="{F433F6D6-73EA-4DCE-BB05-D4CBB5C12DB7}" type="presParOf" srcId="{2656EDFC-3D77-284B-8EC6-5C1E56A506AD}" destId="{E3F704F9-1415-364A-9E45-F2F59015C491}" srcOrd="0" destOrd="0" presId="urn:microsoft.com/office/officeart/2008/layout/LinedList"/>
    <dgm:cxn modelId="{8BED38E0-3B27-4E9D-B408-B77164906786}" type="presParOf" srcId="{2656EDFC-3D77-284B-8EC6-5C1E56A506AD}" destId="{32A535EA-24AB-AD4A-9915-03461CD67548}" srcOrd="1" destOrd="0" presId="urn:microsoft.com/office/officeart/2008/layout/LinedList"/>
    <dgm:cxn modelId="{39F20862-A2FA-4C1B-B13E-C2F728B7ABCF}" type="presParOf" srcId="{32A535EA-24AB-AD4A-9915-03461CD67548}" destId="{3609F59D-0C87-6444-8072-8C7BCDE1B26A}" srcOrd="0" destOrd="0" presId="urn:microsoft.com/office/officeart/2008/layout/LinedList"/>
    <dgm:cxn modelId="{3B17CFBB-FAD2-4A64-B5F0-4307C861CA80}" type="presParOf" srcId="{32A535EA-24AB-AD4A-9915-03461CD67548}" destId="{7EEB7FF0-71F9-3745-935C-D29308E6AFBE}" srcOrd="1" destOrd="0" presId="urn:microsoft.com/office/officeart/2008/layout/LinedList"/>
    <dgm:cxn modelId="{FDC5D9E1-805A-4FD4-85F8-0D71114248A1}" type="presParOf" srcId="{7EEB7FF0-71F9-3745-935C-D29308E6AFBE}" destId="{991E32EF-D78A-FC47-A5E3-415665FB50BD}" srcOrd="0" destOrd="0" presId="urn:microsoft.com/office/officeart/2008/layout/LinedList"/>
    <dgm:cxn modelId="{748A7A87-BDB6-4BE7-B375-3BBBB489471D}" type="presParOf" srcId="{7EEB7FF0-71F9-3745-935C-D29308E6AFBE}" destId="{543499CF-C357-CD46-818A-F8DACD27059E}" srcOrd="1" destOrd="0" presId="urn:microsoft.com/office/officeart/2008/layout/LinedList"/>
    <dgm:cxn modelId="{8FB7E673-1366-4F22-955C-9A5E709D180B}" type="presParOf" srcId="{543499CF-C357-CD46-818A-F8DACD27059E}" destId="{7DA176A0-B9C1-6E4D-BA08-18F8B8B660BC}" srcOrd="0" destOrd="0" presId="urn:microsoft.com/office/officeart/2008/layout/LinedList"/>
    <dgm:cxn modelId="{629C766A-F611-4BEE-B8F0-1911F22756B8}" type="presParOf" srcId="{543499CF-C357-CD46-818A-F8DACD27059E}" destId="{81A58FCD-CC25-B541-8128-FCE88EF76E22}" srcOrd="1" destOrd="0" presId="urn:microsoft.com/office/officeart/2008/layout/LinedList"/>
    <dgm:cxn modelId="{4C6955D8-5412-40FF-B147-9E5C3F96EA80}" type="presParOf" srcId="{543499CF-C357-CD46-818A-F8DACD27059E}" destId="{AC8B5828-024C-B045-9444-F06F4FE94486}" srcOrd="2" destOrd="0" presId="urn:microsoft.com/office/officeart/2008/layout/LinedList"/>
    <dgm:cxn modelId="{048BA381-1DC2-4A9F-B769-7F9184A777A2}" type="presParOf" srcId="{7EEB7FF0-71F9-3745-935C-D29308E6AFBE}" destId="{04EAD013-F47B-0347-9E4A-D97C4509AE00}" srcOrd="2" destOrd="0" presId="urn:microsoft.com/office/officeart/2008/layout/LinedList"/>
    <dgm:cxn modelId="{4A25EC38-9264-471A-9C7D-0B37A459563E}" type="presParOf" srcId="{7EEB7FF0-71F9-3745-935C-D29308E6AFBE}" destId="{966A4531-65F2-B143-9EA6-EA875E6975B2}" srcOrd="3" destOrd="0" presId="urn:microsoft.com/office/officeart/2008/layout/LinedList"/>
    <dgm:cxn modelId="{0CA68DC8-B052-4FBB-95A3-3F25BF5256F0}" type="presParOf" srcId="{7EEB7FF0-71F9-3745-935C-D29308E6AFBE}" destId="{0500F8EF-F35E-7C4B-9740-17FE35E75692}" srcOrd="4" destOrd="0" presId="urn:microsoft.com/office/officeart/2008/layout/LinedList"/>
    <dgm:cxn modelId="{E9B3BC8A-33B9-4925-B143-E74EA6582931}" type="presParOf" srcId="{0500F8EF-F35E-7C4B-9740-17FE35E75692}" destId="{45E5177F-4202-A843-B1A7-B07D2A71E046}" srcOrd="0" destOrd="0" presId="urn:microsoft.com/office/officeart/2008/layout/LinedList"/>
    <dgm:cxn modelId="{56218E64-08B9-49F9-A035-329BC1A3C0A2}" type="presParOf" srcId="{0500F8EF-F35E-7C4B-9740-17FE35E75692}" destId="{8BE6ED06-9ADE-404E-855E-53C7A8BA4FED}" srcOrd="1" destOrd="0" presId="urn:microsoft.com/office/officeart/2008/layout/LinedList"/>
    <dgm:cxn modelId="{A214CCA4-7544-476E-9D31-BE7180A8DF00}" type="presParOf" srcId="{0500F8EF-F35E-7C4B-9740-17FE35E75692}" destId="{D2221B47-1955-DD46-A800-7D0705B28789}" srcOrd="2" destOrd="0" presId="urn:microsoft.com/office/officeart/2008/layout/LinedList"/>
    <dgm:cxn modelId="{BFF73D7A-4DE6-4059-96B4-9D4928B17017}" type="presParOf" srcId="{7EEB7FF0-71F9-3745-935C-D29308E6AFBE}" destId="{EB7C408E-A806-3A41-A0CE-D89501B104BD}" srcOrd="5" destOrd="0" presId="urn:microsoft.com/office/officeart/2008/layout/LinedList"/>
    <dgm:cxn modelId="{C34FCDFD-3750-4586-8580-353CDFD6EB65}" type="presParOf" srcId="{7EEB7FF0-71F9-3745-935C-D29308E6AFBE}" destId="{B37CBC99-9929-4B48-AC23-72C48627967A}" srcOrd="6" destOrd="0" presId="urn:microsoft.com/office/officeart/2008/layout/LinedList"/>
    <dgm:cxn modelId="{9A3507A4-9E56-47C0-95CE-AB8F926947B5}" type="presParOf" srcId="{7EEB7FF0-71F9-3745-935C-D29308E6AFBE}" destId="{6DBDDE05-E663-3C4E-9D48-AA1477C7451F}" srcOrd="7" destOrd="0" presId="urn:microsoft.com/office/officeart/2008/layout/LinedList"/>
    <dgm:cxn modelId="{150FA3AA-9B79-4C3F-8C7E-8AC178D6C128}" type="presParOf" srcId="{6DBDDE05-E663-3C4E-9D48-AA1477C7451F}" destId="{CD6B9188-7824-214D-B0EE-5DFD5BCDF2DB}" srcOrd="0" destOrd="0" presId="urn:microsoft.com/office/officeart/2008/layout/LinedList"/>
    <dgm:cxn modelId="{489333BA-8A8B-4C6F-82E6-AFC9BEBB9333}" type="presParOf" srcId="{6DBDDE05-E663-3C4E-9D48-AA1477C7451F}" destId="{5B628704-B622-0B42-BA9D-D77BE0E85245}" srcOrd="1" destOrd="0" presId="urn:microsoft.com/office/officeart/2008/layout/LinedList"/>
    <dgm:cxn modelId="{CB2176B7-DBC3-4DBF-94BA-0FB8CD0A1E2C}" type="presParOf" srcId="{6DBDDE05-E663-3C4E-9D48-AA1477C7451F}" destId="{2C40F559-ADDC-4C49-BBA9-2567FDCF2C1B}" srcOrd="2" destOrd="0" presId="urn:microsoft.com/office/officeart/2008/layout/LinedList"/>
    <dgm:cxn modelId="{2D8F66D2-FF82-421D-80B6-A69BEDC3E7FA}" type="presParOf" srcId="{7EEB7FF0-71F9-3745-935C-D29308E6AFBE}" destId="{DCAA3A60-FFB3-BF46-B717-E924CE70142D}" srcOrd="8" destOrd="0" presId="urn:microsoft.com/office/officeart/2008/layout/LinedList"/>
    <dgm:cxn modelId="{1EFCB205-E802-47F7-9A4B-DBC73635D732}" type="presParOf" srcId="{7EEB7FF0-71F9-3745-935C-D29308E6AFBE}" destId="{2819109C-3943-174C-AEAE-CDD37D018E95}" srcOrd="9" destOrd="0" presId="urn:microsoft.com/office/officeart/2008/layout/LinedList"/>
    <dgm:cxn modelId="{F39D3FEB-919A-481A-BAF1-474BED3CAEF9}" type="presParOf" srcId="{7EEB7FF0-71F9-3745-935C-D29308E6AFBE}" destId="{079EEF51-7579-9E4E-8A83-EBD3D81B3B77}" srcOrd="10" destOrd="0" presId="urn:microsoft.com/office/officeart/2008/layout/LinedList"/>
    <dgm:cxn modelId="{2E6C3764-50B6-448C-99AC-23421DCD3699}" type="presParOf" srcId="{079EEF51-7579-9E4E-8A83-EBD3D81B3B77}" destId="{22E8A373-8D14-B24D-BAE6-7B472BFFD9FE}" srcOrd="0" destOrd="0" presId="urn:microsoft.com/office/officeart/2008/layout/LinedList"/>
    <dgm:cxn modelId="{A39F5E89-9499-4B13-9935-BCCB517FE605}" type="presParOf" srcId="{079EEF51-7579-9E4E-8A83-EBD3D81B3B77}" destId="{3977213D-0B69-5342-AB7B-BE810A384663}" srcOrd="1" destOrd="0" presId="urn:microsoft.com/office/officeart/2008/layout/LinedList"/>
    <dgm:cxn modelId="{3D4BAC2A-61A3-4580-9A35-38125808C974}" type="presParOf" srcId="{079EEF51-7579-9E4E-8A83-EBD3D81B3B77}" destId="{9F7DC0E5-6482-1941-99CB-604C0397A69A}" srcOrd="2" destOrd="0" presId="urn:microsoft.com/office/officeart/2008/layout/LinedList"/>
    <dgm:cxn modelId="{654E132A-E4D6-4000-95C4-82D7C109486F}" type="presParOf" srcId="{7EEB7FF0-71F9-3745-935C-D29308E6AFBE}" destId="{ADF309B4-A100-334E-B1F6-03CB9FA18C1C}" srcOrd="11" destOrd="0" presId="urn:microsoft.com/office/officeart/2008/layout/LinedList"/>
    <dgm:cxn modelId="{3A3EC21B-5D3B-4669-8A13-1F6654BB6617}" type="presParOf" srcId="{7EEB7FF0-71F9-3745-935C-D29308E6AFBE}" destId="{440C6BEA-71D5-5A4B-ABAF-7FE464877FE1}" srcOrd="12" destOrd="0" presId="urn:microsoft.com/office/officeart/2008/layout/LinedList"/>
    <dgm:cxn modelId="{B82F5A8D-733A-4BD9-99DD-F8783F2C8050}" type="presParOf" srcId="{7EEB7FF0-71F9-3745-935C-D29308E6AFBE}" destId="{23FE2611-CD71-A848-972D-0B88B2236FB8}" srcOrd="13" destOrd="0" presId="urn:microsoft.com/office/officeart/2008/layout/LinedList"/>
    <dgm:cxn modelId="{1BD3D331-BEE1-491E-A5E5-ACCA0350B966}" type="presParOf" srcId="{23FE2611-CD71-A848-972D-0B88B2236FB8}" destId="{DD6BC55D-F1B4-0643-82CD-677BDDA26847}" srcOrd="0" destOrd="0" presId="urn:microsoft.com/office/officeart/2008/layout/LinedList"/>
    <dgm:cxn modelId="{177774AA-E401-4772-B5A1-B92EF8BD2238}" type="presParOf" srcId="{23FE2611-CD71-A848-972D-0B88B2236FB8}" destId="{31152B81-EEC9-FC43-A0D1-7E49EEA2456F}" srcOrd="1" destOrd="0" presId="urn:microsoft.com/office/officeart/2008/layout/LinedList"/>
    <dgm:cxn modelId="{39DEA7AE-34EC-456D-B4F2-E852582E0505}" type="presParOf" srcId="{23FE2611-CD71-A848-972D-0B88B2236FB8}" destId="{9CA4AF89-97C9-124C-ADB8-8A44DB36FA42}" srcOrd="2" destOrd="0" presId="urn:microsoft.com/office/officeart/2008/layout/LinedList"/>
    <dgm:cxn modelId="{AE6871B6-CA0F-46C7-93B2-743E5D0F8FF1}" type="presParOf" srcId="{7EEB7FF0-71F9-3745-935C-D29308E6AFBE}" destId="{2A966BFE-8FEF-2C46-BCDE-19DDE07E6851}" srcOrd="14" destOrd="0" presId="urn:microsoft.com/office/officeart/2008/layout/LinedList"/>
    <dgm:cxn modelId="{200FB98D-C59A-4F3A-AA3E-604C36C3DA1D}" type="presParOf" srcId="{7EEB7FF0-71F9-3745-935C-D29308E6AFBE}" destId="{34C433DA-156D-914F-9E47-8C1CE5B7DF6D}"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9EE06F2-3CF3-184F-B1BA-2E2BBCB8D65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F37C9996-67AD-DD4F-B455-68FE08D83AF8}">
      <dgm:prSet/>
      <dgm:spPr/>
      <dgm:t>
        <a:bodyPr/>
        <a:lstStyle/>
        <a:p>
          <a:pPr rtl="0"/>
          <a:r>
            <a:rPr lang="it-IT" b="1" dirty="0" smtClean="0">
              <a:solidFill>
                <a:srgbClr val="1F497D"/>
              </a:solidFill>
            </a:rPr>
            <a:t>CASI DI IRREGOLARITA</a:t>
          </a:r>
          <a:r>
            <a:rPr lang="it-IT" altLang="ja-JP" b="1" dirty="0" smtClean="0">
              <a:solidFill>
                <a:srgbClr val="1F497D"/>
              </a:solidFill>
            </a:rPr>
            <a:t>’</a:t>
          </a:r>
          <a:r>
            <a:rPr lang="it-IT" b="1" dirty="0" smtClean="0">
              <a:solidFill>
                <a:srgbClr val="1F497D"/>
              </a:solidFill>
            </a:rPr>
            <a:t> FEASR</a:t>
          </a:r>
          <a:r>
            <a:rPr lang="it-IT" dirty="0" smtClean="0">
              <a:solidFill>
                <a:srgbClr val="1F497D"/>
              </a:solidFill>
            </a:rPr>
            <a:t> </a:t>
          </a:r>
          <a:endParaRPr lang="it-IT" dirty="0">
            <a:solidFill>
              <a:srgbClr val="1F497D"/>
            </a:solidFill>
          </a:endParaRPr>
        </a:p>
      </dgm:t>
    </dgm:pt>
    <dgm:pt modelId="{72AF7E73-4882-5E46-BC03-490D8721EAF3}" type="parTrans" cxnId="{BD573AF6-B838-6A49-9EB5-A5EE557AF365}">
      <dgm:prSet/>
      <dgm:spPr/>
      <dgm:t>
        <a:bodyPr/>
        <a:lstStyle/>
        <a:p>
          <a:endParaRPr lang="it-IT"/>
        </a:p>
      </dgm:t>
    </dgm:pt>
    <dgm:pt modelId="{3E280160-FDB8-0246-8611-29CC3C247C30}" type="sibTrans" cxnId="{BD573AF6-B838-6A49-9EB5-A5EE557AF365}">
      <dgm:prSet/>
      <dgm:spPr/>
      <dgm:t>
        <a:bodyPr/>
        <a:lstStyle/>
        <a:p>
          <a:endParaRPr lang="it-IT"/>
        </a:p>
      </dgm:t>
    </dgm:pt>
    <dgm:pt modelId="{B6CA3B14-85CB-174A-BC79-6DB7635DFD3B}">
      <dgm:prSet/>
      <dgm:spPr/>
      <dgm:t>
        <a:bodyPr/>
        <a:lstStyle/>
        <a:p>
          <a:pPr rtl="0"/>
          <a:r>
            <a:rPr lang="it-IT" dirty="0" smtClean="0"/>
            <a:t>mancato rispetto tempistica di realizzazione del progetto o con modalità non conformi ad esso;</a:t>
          </a:r>
          <a:endParaRPr lang="it-IT" dirty="0"/>
        </a:p>
      </dgm:t>
    </dgm:pt>
    <dgm:pt modelId="{0DA3629B-25E7-054A-8740-18F91B64C796}" type="parTrans" cxnId="{E59B7993-9EB7-744A-84B7-D22DDD1490DD}">
      <dgm:prSet/>
      <dgm:spPr/>
      <dgm:t>
        <a:bodyPr/>
        <a:lstStyle/>
        <a:p>
          <a:endParaRPr lang="it-IT"/>
        </a:p>
      </dgm:t>
    </dgm:pt>
    <dgm:pt modelId="{76BCE97F-ABB1-0F4B-9BF1-5755174D6129}" type="sibTrans" cxnId="{E59B7993-9EB7-744A-84B7-D22DDD1490DD}">
      <dgm:prSet/>
      <dgm:spPr/>
      <dgm:t>
        <a:bodyPr/>
        <a:lstStyle/>
        <a:p>
          <a:endParaRPr lang="it-IT"/>
        </a:p>
      </dgm:t>
    </dgm:pt>
    <dgm:pt modelId="{DB96064D-671E-5C46-BC15-5B398451867D}">
      <dgm:prSet/>
      <dgm:spPr/>
      <dgm:t>
        <a:bodyPr/>
        <a:lstStyle/>
        <a:p>
          <a:pPr rtl="0"/>
          <a:r>
            <a:rPr lang="it-IT" dirty="0" smtClean="0"/>
            <a:t>gravi carenze documentali;</a:t>
          </a:r>
          <a:endParaRPr lang="it-IT" dirty="0"/>
        </a:p>
      </dgm:t>
    </dgm:pt>
    <dgm:pt modelId="{84D1C40F-E722-C746-8981-3279BA8B36FE}" type="parTrans" cxnId="{C8E1CB51-9DD8-2A40-B046-C55A78F17846}">
      <dgm:prSet/>
      <dgm:spPr/>
      <dgm:t>
        <a:bodyPr/>
        <a:lstStyle/>
        <a:p>
          <a:endParaRPr lang="it-IT"/>
        </a:p>
      </dgm:t>
    </dgm:pt>
    <dgm:pt modelId="{45376B72-73E7-BD49-BFAB-E0466BBAEC86}" type="sibTrans" cxnId="{C8E1CB51-9DD8-2A40-B046-C55A78F17846}">
      <dgm:prSet/>
      <dgm:spPr/>
      <dgm:t>
        <a:bodyPr/>
        <a:lstStyle/>
        <a:p>
          <a:endParaRPr lang="it-IT"/>
        </a:p>
      </dgm:t>
    </dgm:pt>
    <dgm:pt modelId="{6EC30100-E83F-F04A-A760-82185B7C1421}">
      <dgm:prSet/>
      <dgm:spPr/>
      <dgm:t>
        <a:bodyPr/>
        <a:lstStyle/>
        <a:p>
          <a:pPr rtl="0"/>
          <a:r>
            <a:rPr lang="it-IT" dirty="0" smtClean="0"/>
            <a:t>mancato possesso della qualifica di IAP;</a:t>
          </a:r>
          <a:endParaRPr lang="it-IT" dirty="0"/>
        </a:p>
      </dgm:t>
    </dgm:pt>
    <dgm:pt modelId="{4473100A-5977-0143-A36B-646F947CDA27}" type="parTrans" cxnId="{049CEEDD-E3EA-FE46-ABCB-0530D86D1194}">
      <dgm:prSet/>
      <dgm:spPr/>
      <dgm:t>
        <a:bodyPr/>
        <a:lstStyle/>
        <a:p>
          <a:endParaRPr lang="it-IT"/>
        </a:p>
      </dgm:t>
    </dgm:pt>
    <dgm:pt modelId="{B0190220-C44B-2146-929A-9EA87871DD98}" type="sibTrans" cxnId="{049CEEDD-E3EA-FE46-ABCB-0530D86D1194}">
      <dgm:prSet/>
      <dgm:spPr/>
      <dgm:t>
        <a:bodyPr/>
        <a:lstStyle/>
        <a:p>
          <a:endParaRPr lang="it-IT"/>
        </a:p>
      </dgm:t>
    </dgm:pt>
    <dgm:pt modelId="{4EC0A743-673B-9A41-967A-56EBCC4C43EA}">
      <dgm:prSet/>
      <dgm:spPr/>
      <dgm:t>
        <a:bodyPr/>
        <a:lstStyle/>
        <a:p>
          <a:pPr rtl="0"/>
          <a:r>
            <a:rPr lang="it-IT" dirty="0" smtClean="0"/>
            <a:t>mancato rispetto degli impegni stabiliti dal bando o degli obblighi di condizionalità;</a:t>
          </a:r>
          <a:endParaRPr lang="it-IT" dirty="0"/>
        </a:p>
      </dgm:t>
    </dgm:pt>
    <dgm:pt modelId="{849429F5-D25D-2842-B3BC-42CA9243C303}" type="parTrans" cxnId="{C658A85C-5A29-424A-A744-B4593E01339D}">
      <dgm:prSet/>
      <dgm:spPr/>
      <dgm:t>
        <a:bodyPr/>
        <a:lstStyle/>
        <a:p>
          <a:endParaRPr lang="it-IT"/>
        </a:p>
      </dgm:t>
    </dgm:pt>
    <dgm:pt modelId="{7404A45D-95A7-0344-B7F7-152467CDB40E}" type="sibTrans" cxnId="{C658A85C-5A29-424A-A744-B4593E01339D}">
      <dgm:prSet/>
      <dgm:spPr/>
      <dgm:t>
        <a:bodyPr/>
        <a:lstStyle/>
        <a:p>
          <a:endParaRPr lang="it-IT"/>
        </a:p>
      </dgm:t>
    </dgm:pt>
    <dgm:pt modelId="{18A7541E-6B44-6140-AACD-22D610002A10}">
      <dgm:prSet/>
      <dgm:spPr/>
      <dgm:t>
        <a:bodyPr/>
        <a:lstStyle/>
        <a:p>
          <a:pPr rtl="0"/>
          <a:r>
            <a:rPr lang="it-IT" dirty="0" smtClean="0"/>
            <a:t>inosservanza dei regolamenti UE;</a:t>
          </a:r>
          <a:endParaRPr lang="it-IT" dirty="0"/>
        </a:p>
      </dgm:t>
    </dgm:pt>
    <dgm:pt modelId="{FE5C1A2E-4F66-FC4A-A1D7-487D1872AA85}" type="parTrans" cxnId="{70635725-62FF-3D45-A6F3-8C8C3C7D3FC0}">
      <dgm:prSet/>
      <dgm:spPr/>
      <dgm:t>
        <a:bodyPr/>
        <a:lstStyle/>
        <a:p>
          <a:endParaRPr lang="it-IT"/>
        </a:p>
      </dgm:t>
    </dgm:pt>
    <dgm:pt modelId="{B3C18911-3956-3B4D-B957-5E0FE36D607B}" type="sibTrans" cxnId="{70635725-62FF-3D45-A6F3-8C8C3C7D3FC0}">
      <dgm:prSet/>
      <dgm:spPr/>
      <dgm:t>
        <a:bodyPr/>
        <a:lstStyle/>
        <a:p>
          <a:endParaRPr lang="it-IT"/>
        </a:p>
      </dgm:t>
    </dgm:pt>
    <dgm:pt modelId="{ED855CF2-02E6-0D4C-98B5-98F7A49D805E}">
      <dgm:prSet/>
      <dgm:spPr/>
      <dgm:t>
        <a:bodyPr/>
        <a:lstStyle/>
        <a:p>
          <a:pPr rtl="0"/>
          <a:r>
            <a:rPr lang="it-IT" dirty="0" smtClean="0"/>
            <a:t>sussistenza di informazioni antimafia </a:t>
          </a:r>
          <a:r>
            <a:rPr lang="it-IT" dirty="0" err="1" smtClean="0"/>
            <a:t>interdittive</a:t>
          </a:r>
          <a:r>
            <a:rPr lang="it-IT" dirty="0" smtClean="0"/>
            <a:t>. </a:t>
          </a:r>
          <a:endParaRPr lang="it-IT" dirty="0"/>
        </a:p>
      </dgm:t>
    </dgm:pt>
    <dgm:pt modelId="{CDAC78FF-D035-FE4D-BC8F-230D13BC2849}" type="parTrans" cxnId="{8761F591-CEEC-A149-8996-F6FBAA2B0D33}">
      <dgm:prSet/>
      <dgm:spPr/>
      <dgm:t>
        <a:bodyPr/>
        <a:lstStyle/>
        <a:p>
          <a:endParaRPr lang="it-IT"/>
        </a:p>
      </dgm:t>
    </dgm:pt>
    <dgm:pt modelId="{8253E410-F976-4847-BE46-B1E7CE70283B}" type="sibTrans" cxnId="{8761F591-CEEC-A149-8996-F6FBAA2B0D33}">
      <dgm:prSet/>
      <dgm:spPr/>
      <dgm:t>
        <a:bodyPr/>
        <a:lstStyle/>
        <a:p>
          <a:endParaRPr lang="it-IT"/>
        </a:p>
      </dgm:t>
    </dgm:pt>
    <dgm:pt modelId="{39595249-8BCD-EB42-BB61-C47761602BC6}" type="pres">
      <dgm:prSet presAssocID="{79EE06F2-3CF3-184F-B1BA-2E2BBCB8D65E}" presName="vert0" presStyleCnt="0">
        <dgm:presLayoutVars>
          <dgm:dir/>
          <dgm:animOne val="branch"/>
          <dgm:animLvl val="lvl"/>
        </dgm:presLayoutVars>
      </dgm:prSet>
      <dgm:spPr/>
      <dgm:t>
        <a:bodyPr/>
        <a:lstStyle/>
        <a:p>
          <a:endParaRPr lang="it-IT"/>
        </a:p>
      </dgm:t>
    </dgm:pt>
    <dgm:pt modelId="{0CFDD4E0-B79B-0A4F-8AC6-BC7E7BCDB098}" type="pres">
      <dgm:prSet presAssocID="{F37C9996-67AD-DD4F-B455-68FE08D83AF8}" presName="thickLine" presStyleLbl="alignNode1" presStyleIdx="0" presStyleCnt="1"/>
      <dgm:spPr/>
    </dgm:pt>
    <dgm:pt modelId="{6B82171D-6A2E-824A-92C1-4F24496B31C9}" type="pres">
      <dgm:prSet presAssocID="{F37C9996-67AD-DD4F-B455-68FE08D83AF8}" presName="horz1" presStyleCnt="0"/>
      <dgm:spPr/>
    </dgm:pt>
    <dgm:pt modelId="{F5BBE9BB-F84E-A94A-B24E-C2E38786D55D}" type="pres">
      <dgm:prSet presAssocID="{F37C9996-67AD-DD4F-B455-68FE08D83AF8}" presName="tx1" presStyleLbl="revTx" presStyleIdx="0" presStyleCnt="7"/>
      <dgm:spPr/>
      <dgm:t>
        <a:bodyPr/>
        <a:lstStyle/>
        <a:p>
          <a:endParaRPr lang="it-IT"/>
        </a:p>
      </dgm:t>
    </dgm:pt>
    <dgm:pt modelId="{AC0FD3F8-1323-C843-9D34-41709635A206}" type="pres">
      <dgm:prSet presAssocID="{F37C9996-67AD-DD4F-B455-68FE08D83AF8}" presName="vert1" presStyleCnt="0"/>
      <dgm:spPr/>
    </dgm:pt>
    <dgm:pt modelId="{7F9DA335-6B5C-114F-BE3E-B2620BB276BE}" type="pres">
      <dgm:prSet presAssocID="{B6CA3B14-85CB-174A-BC79-6DB7635DFD3B}" presName="vertSpace2a" presStyleCnt="0"/>
      <dgm:spPr/>
    </dgm:pt>
    <dgm:pt modelId="{EEBC7627-E96B-B144-B27E-5ADF11527086}" type="pres">
      <dgm:prSet presAssocID="{B6CA3B14-85CB-174A-BC79-6DB7635DFD3B}" presName="horz2" presStyleCnt="0"/>
      <dgm:spPr/>
    </dgm:pt>
    <dgm:pt modelId="{4B122791-DC5B-DC46-929F-8E9C784BB511}" type="pres">
      <dgm:prSet presAssocID="{B6CA3B14-85CB-174A-BC79-6DB7635DFD3B}" presName="horzSpace2" presStyleCnt="0"/>
      <dgm:spPr/>
    </dgm:pt>
    <dgm:pt modelId="{7C510E7F-F6B1-4846-9B82-85629B3BCAA7}" type="pres">
      <dgm:prSet presAssocID="{B6CA3B14-85CB-174A-BC79-6DB7635DFD3B}" presName="tx2" presStyleLbl="revTx" presStyleIdx="1" presStyleCnt="7"/>
      <dgm:spPr/>
      <dgm:t>
        <a:bodyPr/>
        <a:lstStyle/>
        <a:p>
          <a:endParaRPr lang="it-IT"/>
        </a:p>
      </dgm:t>
    </dgm:pt>
    <dgm:pt modelId="{89401F78-B00A-554E-8C72-9297238B7163}" type="pres">
      <dgm:prSet presAssocID="{B6CA3B14-85CB-174A-BC79-6DB7635DFD3B}" presName="vert2" presStyleCnt="0"/>
      <dgm:spPr/>
    </dgm:pt>
    <dgm:pt modelId="{D668E1D5-C497-EF42-88D8-268CEDC3F197}" type="pres">
      <dgm:prSet presAssocID="{B6CA3B14-85CB-174A-BC79-6DB7635DFD3B}" presName="thinLine2b" presStyleLbl="callout" presStyleIdx="0" presStyleCnt="6"/>
      <dgm:spPr/>
    </dgm:pt>
    <dgm:pt modelId="{FC531938-4637-6E4D-AE8C-CE7BB3C62379}" type="pres">
      <dgm:prSet presAssocID="{B6CA3B14-85CB-174A-BC79-6DB7635DFD3B}" presName="vertSpace2b" presStyleCnt="0"/>
      <dgm:spPr/>
    </dgm:pt>
    <dgm:pt modelId="{9CA58585-E201-234C-BE00-A52030676D1D}" type="pres">
      <dgm:prSet presAssocID="{DB96064D-671E-5C46-BC15-5B398451867D}" presName="horz2" presStyleCnt="0"/>
      <dgm:spPr/>
    </dgm:pt>
    <dgm:pt modelId="{2177B1EC-AD68-8149-8866-18D6D9109F61}" type="pres">
      <dgm:prSet presAssocID="{DB96064D-671E-5C46-BC15-5B398451867D}" presName="horzSpace2" presStyleCnt="0"/>
      <dgm:spPr/>
    </dgm:pt>
    <dgm:pt modelId="{9375F1AC-7CD2-9241-97D0-D2E74AB23CAB}" type="pres">
      <dgm:prSet presAssocID="{DB96064D-671E-5C46-BC15-5B398451867D}" presName="tx2" presStyleLbl="revTx" presStyleIdx="2" presStyleCnt="7"/>
      <dgm:spPr/>
      <dgm:t>
        <a:bodyPr/>
        <a:lstStyle/>
        <a:p>
          <a:endParaRPr lang="it-IT"/>
        </a:p>
      </dgm:t>
    </dgm:pt>
    <dgm:pt modelId="{E15C9BCB-21C2-7749-B409-18942A4CF10A}" type="pres">
      <dgm:prSet presAssocID="{DB96064D-671E-5C46-BC15-5B398451867D}" presName="vert2" presStyleCnt="0"/>
      <dgm:spPr/>
    </dgm:pt>
    <dgm:pt modelId="{3756D86B-4268-4D42-B20B-BA1BB66BDD3C}" type="pres">
      <dgm:prSet presAssocID="{DB96064D-671E-5C46-BC15-5B398451867D}" presName="thinLine2b" presStyleLbl="callout" presStyleIdx="1" presStyleCnt="6"/>
      <dgm:spPr/>
    </dgm:pt>
    <dgm:pt modelId="{0D9D6142-E739-E740-93A3-EC5E357C68AD}" type="pres">
      <dgm:prSet presAssocID="{DB96064D-671E-5C46-BC15-5B398451867D}" presName="vertSpace2b" presStyleCnt="0"/>
      <dgm:spPr/>
    </dgm:pt>
    <dgm:pt modelId="{EA1A33A8-7EA8-ED49-89A0-E09E4C60C6A5}" type="pres">
      <dgm:prSet presAssocID="{6EC30100-E83F-F04A-A760-82185B7C1421}" presName="horz2" presStyleCnt="0"/>
      <dgm:spPr/>
    </dgm:pt>
    <dgm:pt modelId="{F08E0FEE-A681-E241-9508-0BAB42E75F53}" type="pres">
      <dgm:prSet presAssocID="{6EC30100-E83F-F04A-A760-82185B7C1421}" presName="horzSpace2" presStyleCnt="0"/>
      <dgm:spPr/>
    </dgm:pt>
    <dgm:pt modelId="{012F8EB7-A046-6C4C-9114-C7543AF1ECDE}" type="pres">
      <dgm:prSet presAssocID="{6EC30100-E83F-F04A-A760-82185B7C1421}" presName="tx2" presStyleLbl="revTx" presStyleIdx="3" presStyleCnt="7"/>
      <dgm:spPr/>
      <dgm:t>
        <a:bodyPr/>
        <a:lstStyle/>
        <a:p>
          <a:endParaRPr lang="it-IT"/>
        </a:p>
      </dgm:t>
    </dgm:pt>
    <dgm:pt modelId="{715DE621-2759-1046-BB61-54D2870072C5}" type="pres">
      <dgm:prSet presAssocID="{6EC30100-E83F-F04A-A760-82185B7C1421}" presName="vert2" presStyleCnt="0"/>
      <dgm:spPr/>
    </dgm:pt>
    <dgm:pt modelId="{F308C690-C75D-EE43-81C4-984EBF93639A}" type="pres">
      <dgm:prSet presAssocID="{6EC30100-E83F-F04A-A760-82185B7C1421}" presName="thinLine2b" presStyleLbl="callout" presStyleIdx="2" presStyleCnt="6"/>
      <dgm:spPr/>
    </dgm:pt>
    <dgm:pt modelId="{4919DE45-1D82-0E48-B7A0-A38184B44673}" type="pres">
      <dgm:prSet presAssocID="{6EC30100-E83F-F04A-A760-82185B7C1421}" presName="vertSpace2b" presStyleCnt="0"/>
      <dgm:spPr/>
    </dgm:pt>
    <dgm:pt modelId="{DDBBECD5-B8E0-7643-8636-ACD4A320A650}" type="pres">
      <dgm:prSet presAssocID="{4EC0A743-673B-9A41-967A-56EBCC4C43EA}" presName="horz2" presStyleCnt="0"/>
      <dgm:spPr/>
    </dgm:pt>
    <dgm:pt modelId="{0F8D9DA3-0CA2-7A4E-AF3C-D12AA621F807}" type="pres">
      <dgm:prSet presAssocID="{4EC0A743-673B-9A41-967A-56EBCC4C43EA}" presName="horzSpace2" presStyleCnt="0"/>
      <dgm:spPr/>
    </dgm:pt>
    <dgm:pt modelId="{423FB34D-5BA1-2A43-9623-F05669154640}" type="pres">
      <dgm:prSet presAssocID="{4EC0A743-673B-9A41-967A-56EBCC4C43EA}" presName="tx2" presStyleLbl="revTx" presStyleIdx="4" presStyleCnt="7"/>
      <dgm:spPr/>
      <dgm:t>
        <a:bodyPr/>
        <a:lstStyle/>
        <a:p>
          <a:endParaRPr lang="it-IT"/>
        </a:p>
      </dgm:t>
    </dgm:pt>
    <dgm:pt modelId="{756B7863-AC33-CE42-BE29-CF2DA452DF18}" type="pres">
      <dgm:prSet presAssocID="{4EC0A743-673B-9A41-967A-56EBCC4C43EA}" presName="vert2" presStyleCnt="0"/>
      <dgm:spPr/>
    </dgm:pt>
    <dgm:pt modelId="{D9F58F06-7947-DF42-A4CF-5E32109E7684}" type="pres">
      <dgm:prSet presAssocID="{4EC0A743-673B-9A41-967A-56EBCC4C43EA}" presName="thinLine2b" presStyleLbl="callout" presStyleIdx="3" presStyleCnt="6"/>
      <dgm:spPr/>
    </dgm:pt>
    <dgm:pt modelId="{E9CFB138-F20D-6A4B-863C-665402555D23}" type="pres">
      <dgm:prSet presAssocID="{4EC0A743-673B-9A41-967A-56EBCC4C43EA}" presName="vertSpace2b" presStyleCnt="0"/>
      <dgm:spPr/>
    </dgm:pt>
    <dgm:pt modelId="{4F5E8797-CD43-144D-B2A4-0A5E9EC143E1}" type="pres">
      <dgm:prSet presAssocID="{18A7541E-6B44-6140-AACD-22D610002A10}" presName="horz2" presStyleCnt="0"/>
      <dgm:spPr/>
    </dgm:pt>
    <dgm:pt modelId="{91AD7920-8529-B645-8527-F48E06F8B199}" type="pres">
      <dgm:prSet presAssocID="{18A7541E-6B44-6140-AACD-22D610002A10}" presName="horzSpace2" presStyleCnt="0"/>
      <dgm:spPr/>
    </dgm:pt>
    <dgm:pt modelId="{D0432C69-7815-BB45-BD45-FAD146371B1F}" type="pres">
      <dgm:prSet presAssocID="{18A7541E-6B44-6140-AACD-22D610002A10}" presName="tx2" presStyleLbl="revTx" presStyleIdx="5" presStyleCnt="7"/>
      <dgm:spPr/>
      <dgm:t>
        <a:bodyPr/>
        <a:lstStyle/>
        <a:p>
          <a:endParaRPr lang="it-IT"/>
        </a:p>
      </dgm:t>
    </dgm:pt>
    <dgm:pt modelId="{00EA1FEC-D4B4-C94E-A6A2-2E4084CEAAE2}" type="pres">
      <dgm:prSet presAssocID="{18A7541E-6B44-6140-AACD-22D610002A10}" presName="vert2" presStyleCnt="0"/>
      <dgm:spPr/>
    </dgm:pt>
    <dgm:pt modelId="{D630624A-396E-3D44-AE07-B7CC6116BB61}" type="pres">
      <dgm:prSet presAssocID="{18A7541E-6B44-6140-AACD-22D610002A10}" presName="thinLine2b" presStyleLbl="callout" presStyleIdx="4" presStyleCnt="6"/>
      <dgm:spPr/>
    </dgm:pt>
    <dgm:pt modelId="{04CFC619-6D0D-364E-8533-DD9B5BCF24CA}" type="pres">
      <dgm:prSet presAssocID="{18A7541E-6B44-6140-AACD-22D610002A10}" presName="vertSpace2b" presStyleCnt="0"/>
      <dgm:spPr/>
    </dgm:pt>
    <dgm:pt modelId="{D1D56EBE-E4DC-2B45-A491-AB67B09B505E}" type="pres">
      <dgm:prSet presAssocID="{ED855CF2-02E6-0D4C-98B5-98F7A49D805E}" presName="horz2" presStyleCnt="0"/>
      <dgm:spPr/>
    </dgm:pt>
    <dgm:pt modelId="{9839E007-7B01-A547-B556-64B003695FAB}" type="pres">
      <dgm:prSet presAssocID="{ED855CF2-02E6-0D4C-98B5-98F7A49D805E}" presName="horzSpace2" presStyleCnt="0"/>
      <dgm:spPr/>
    </dgm:pt>
    <dgm:pt modelId="{F660E327-587F-234E-B44A-552B28E4B4FD}" type="pres">
      <dgm:prSet presAssocID="{ED855CF2-02E6-0D4C-98B5-98F7A49D805E}" presName="tx2" presStyleLbl="revTx" presStyleIdx="6" presStyleCnt="7"/>
      <dgm:spPr/>
      <dgm:t>
        <a:bodyPr/>
        <a:lstStyle/>
        <a:p>
          <a:endParaRPr lang="it-IT"/>
        </a:p>
      </dgm:t>
    </dgm:pt>
    <dgm:pt modelId="{6768E892-AECC-6A4E-98F5-FB726A2AD3EC}" type="pres">
      <dgm:prSet presAssocID="{ED855CF2-02E6-0D4C-98B5-98F7A49D805E}" presName="vert2" presStyleCnt="0"/>
      <dgm:spPr/>
    </dgm:pt>
    <dgm:pt modelId="{E22D18EB-F896-914E-A880-CD3DFB7CE4CF}" type="pres">
      <dgm:prSet presAssocID="{ED855CF2-02E6-0D4C-98B5-98F7A49D805E}" presName="thinLine2b" presStyleLbl="callout" presStyleIdx="5" presStyleCnt="6"/>
      <dgm:spPr/>
    </dgm:pt>
    <dgm:pt modelId="{CA802AB0-E2C8-2B4F-B598-355A115E84CE}" type="pres">
      <dgm:prSet presAssocID="{ED855CF2-02E6-0D4C-98B5-98F7A49D805E}" presName="vertSpace2b" presStyleCnt="0"/>
      <dgm:spPr/>
    </dgm:pt>
  </dgm:ptLst>
  <dgm:cxnLst>
    <dgm:cxn modelId="{4A9A3F8A-1F01-41AA-9C15-7D58D131507D}" type="presOf" srcId="{79EE06F2-3CF3-184F-B1BA-2E2BBCB8D65E}" destId="{39595249-8BCD-EB42-BB61-C47761602BC6}" srcOrd="0" destOrd="0" presId="urn:microsoft.com/office/officeart/2008/layout/LinedList"/>
    <dgm:cxn modelId="{049CEEDD-E3EA-FE46-ABCB-0530D86D1194}" srcId="{F37C9996-67AD-DD4F-B455-68FE08D83AF8}" destId="{6EC30100-E83F-F04A-A760-82185B7C1421}" srcOrd="2" destOrd="0" parTransId="{4473100A-5977-0143-A36B-646F947CDA27}" sibTransId="{B0190220-C44B-2146-929A-9EA87871DD98}"/>
    <dgm:cxn modelId="{24C695E0-0D8C-46E0-9EC8-D5BD2C070765}" type="presOf" srcId="{F37C9996-67AD-DD4F-B455-68FE08D83AF8}" destId="{F5BBE9BB-F84E-A94A-B24E-C2E38786D55D}" srcOrd="0" destOrd="0" presId="urn:microsoft.com/office/officeart/2008/layout/LinedList"/>
    <dgm:cxn modelId="{4821F105-A95A-4EE5-8106-4BFE5884767A}" type="presOf" srcId="{6EC30100-E83F-F04A-A760-82185B7C1421}" destId="{012F8EB7-A046-6C4C-9114-C7543AF1ECDE}" srcOrd="0" destOrd="0" presId="urn:microsoft.com/office/officeart/2008/layout/LinedList"/>
    <dgm:cxn modelId="{BC60E094-EEAA-44DE-9701-471088895381}" type="presOf" srcId="{ED855CF2-02E6-0D4C-98B5-98F7A49D805E}" destId="{F660E327-587F-234E-B44A-552B28E4B4FD}" srcOrd="0" destOrd="0" presId="urn:microsoft.com/office/officeart/2008/layout/LinedList"/>
    <dgm:cxn modelId="{C658A85C-5A29-424A-A744-B4593E01339D}" srcId="{F37C9996-67AD-DD4F-B455-68FE08D83AF8}" destId="{4EC0A743-673B-9A41-967A-56EBCC4C43EA}" srcOrd="3" destOrd="0" parTransId="{849429F5-D25D-2842-B3BC-42CA9243C303}" sibTransId="{7404A45D-95A7-0344-B7F7-152467CDB40E}"/>
    <dgm:cxn modelId="{A1E6EA70-AEC8-488E-8669-60FE56DBBFFF}" type="presOf" srcId="{B6CA3B14-85CB-174A-BC79-6DB7635DFD3B}" destId="{7C510E7F-F6B1-4846-9B82-85629B3BCAA7}" srcOrd="0" destOrd="0" presId="urn:microsoft.com/office/officeart/2008/layout/LinedList"/>
    <dgm:cxn modelId="{BD573AF6-B838-6A49-9EB5-A5EE557AF365}" srcId="{79EE06F2-3CF3-184F-B1BA-2E2BBCB8D65E}" destId="{F37C9996-67AD-DD4F-B455-68FE08D83AF8}" srcOrd="0" destOrd="0" parTransId="{72AF7E73-4882-5E46-BC03-490D8721EAF3}" sibTransId="{3E280160-FDB8-0246-8611-29CC3C247C30}"/>
    <dgm:cxn modelId="{D88E68A0-BC37-4023-A3AD-06F86714CC1E}" type="presOf" srcId="{4EC0A743-673B-9A41-967A-56EBCC4C43EA}" destId="{423FB34D-5BA1-2A43-9623-F05669154640}" srcOrd="0" destOrd="0" presId="urn:microsoft.com/office/officeart/2008/layout/LinedList"/>
    <dgm:cxn modelId="{0E4FCF73-0CD6-424E-9567-9BE6D137B72A}" type="presOf" srcId="{18A7541E-6B44-6140-AACD-22D610002A10}" destId="{D0432C69-7815-BB45-BD45-FAD146371B1F}" srcOrd="0" destOrd="0" presId="urn:microsoft.com/office/officeart/2008/layout/LinedList"/>
    <dgm:cxn modelId="{8761F591-CEEC-A149-8996-F6FBAA2B0D33}" srcId="{F37C9996-67AD-DD4F-B455-68FE08D83AF8}" destId="{ED855CF2-02E6-0D4C-98B5-98F7A49D805E}" srcOrd="5" destOrd="0" parTransId="{CDAC78FF-D035-FE4D-BC8F-230D13BC2849}" sibTransId="{8253E410-F976-4847-BE46-B1E7CE70283B}"/>
    <dgm:cxn modelId="{B6D8240F-71B1-4051-9286-A6A295E44EB7}" type="presOf" srcId="{DB96064D-671E-5C46-BC15-5B398451867D}" destId="{9375F1AC-7CD2-9241-97D0-D2E74AB23CAB}" srcOrd="0" destOrd="0" presId="urn:microsoft.com/office/officeart/2008/layout/LinedList"/>
    <dgm:cxn modelId="{70635725-62FF-3D45-A6F3-8C8C3C7D3FC0}" srcId="{F37C9996-67AD-DD4F-B455-68FE08D83AF8}" destId="{18A7541E-6B44-6140-AACD-22D610002A10}" srcOrd="4" destOrd="0" parTransId="{FE5C1A2E-4F66-FC4A-A1D7-487D1872AA85}" sibTransId="{B3C18911-3956-3B4D-B957-5E0FE36D607B}"/>
    <dgm:cxn modelId="{C8E1CB51-9DD8-2A40-B046-C55A78F17846}" srcId="{F37C9996-67AD-DD4F-B455-68FE08D83AF8}" destId="{DB96064D-671E-5C46-BC15-5B398451867D}" srcOrd="1" destOrd="0" parTransId="{84D1C40F-E722-C746-8981-3279BA8B36FE}" sibTransId="{45376B72-73E7-BD49-BFAB-E0466BBAEC86}"/>
    <dgm:cxn modelId="{E59B7993-9EB7-744A-84B7-D22DDD1490DD}" srcId="{F37C9996-67AD-DD4F-B455-68FE08D83AF8}" destId="{B6CA3B14-85CB-174A-BC79-6DB7635DFD3B}" srcOrd="0" destOrd="0" parTransId="{0DA3629B-25E7-054A-8740-18F91B64C796}" sibTransId="{76BCE97F-ABB1-0F4B-9BF1-5755174D6129}"/>
    <dgm:cxn modelId="{C79AC79D-343D-4703-B632-25BF9B340C5B}" type="presParOf" srcId="{39595249-8BCD-EB42-BB61-C47761602BC6}" destId="{0CFDD4E0-B79B-0A4F-8AC6-BC7E7BCDB098}" srcOrd="0" destOrd="0" presId="urn:microsoft.com/office/officeart/2008/layout/LinedList"/>
    <dgm:cxn modelId="{D3EB4B89-EBD0-4E6F-8BB4-1A6AF7F451FA}" type="presParOf" srcId="{39595249-8BCD-EB42-BB61-C47761602BC6}" destId="{6B82171D-6A2E-824A-92C1-4F24496B31C9}" srcOrd="1" destOrd="0" presId="urn:microsoft.com/office/officeart/2008/layout/LinedList"/>
    <dgm:cxn modelId="{A742A229-EFB7-4CF8-B6DE-1BA8768829F1}" type="presParOf" srcId="{6B82171D-6A2E-824A-92C1-4F24496B31C9}" destId="{F5BBE9BB-F84E-A94A-B24E-C2E38786D55D}" srcOrd="0" destOrd="0" presId="urn:microsoft.com/office/officeart/2008/layout/LinedList"/>
    <dgm:cxn modelId="{B339099E-7DD4-4090-A976-6201B38FEF2B}" type="presParOf" srcId="{6B82171D-6A2E-824A-92C1-4F24496B31C9}" destId="{AC0FD3F8-1323-C843-9D34-41709635A206}" srcOrd="1" destOrd="0" presId="urn:microsoft.com/office/officeart/2008/layout/LinedList"/>
    <dgm:cxn modelId="{7DE87922-C6E3-4B46-A00F-189D3F6E0BB6}" type="presParOf" srcId="{AC0FD3F8-1323-C843-9D34-41709635A206}" destId="{7F9DA335-6B5C-114F-BE3E-B2620BB276BE}" srcOrd="0" destOrd="0" presId="urn:microsoft.com/office/officeart/2008/layout/LinedList"/>
    <dgm:cxn modelId="{CCB65A5A-FC2D-4200-B573-C47BFF25C870}" type="presParOf" srcId="{AC0FD3F8-1323-C843-9D34-41709635A206}" destId="{EEBC7627-E96B-B144-B27E-5ADF11527086}" srcOrd="1" destOrd="0" presId="urn:microsoft.com/office/officeart/2008/layout/LinedList"/>
    <dgm:cxn modelId="{92364BEB-6990-4E95-9852-1C447D5994EB}" type="presParOf" srcId="{EEBC7627-E96B-B144-B27E-5ADF11527086}" destId="{4B122791-DC5B-DC46-929F-8E9C784BB511}" srcOrd="0" destOrd="0" presId="urn:microsoft.com/office/officeart/2008/layout/LinedList"/>
    <dgm:cxn modelId="{59683ABE-2172-42DC-81BC-344881B52479}" type="presParOf" srcId="{EEBC7627-E96B-B144-B27E-5ADF11527086}" destId="{7C510E7F-F6B1-4846-9B82-85629B3BCAA7}" srcOrd="1" destOrd="0" presId="urn:microsoft.com/office/officeart/2008/layout/LinedList"/>
    <dgm:cxn modelId="{C05930FA-2EAF-4132-8E1C-26311DA8B131}" type="presParOf" srcId="{EEBC7627-E96B-B144-B27E-5ADF11527086}" destId="{89401F78-B00A-554E-8C72-9297238B7163}" srcOrd="2" destOrd="0" presId="urn:microsoft.com/office/officeart/2008/layout/LinedList"/>
    <dgm:cxn modelId="{B252BFE5-5D60-4707-AF98-06B8AB67E346}" type="presParOf" srcId="{AC0FD3F8-1323-C843-9D34-41709635A206}" destId="{D668E1D5-C497-EF42-88D8-268CEDC3F197}" srcOrd="2" destOrd="0" presId="urn:microsoft.com/office/officeart/2008/layout/LinedList"/>
    <dgm:cxn modelId="{CFA23283-C40E-4D73-8D4A-5EF5ADA0ABF8}" type="presParOf" srcId="{AC0FD3F8-1323-C843-9D34-41709635A206}" destId="{FC531938-4637-6E4D-AE8C-CE7BB3C62379}" srcOrd="3" destOrd="0" presId="urn:microsoft.com/office/officeart/2008/layout/LinedList"/>
    <dgm:cxn modelId="{E1E449F0-B516-4C64-91A6-246996494CFC}" type="presParOf" srcId="{AC0FD3F8-1323-C843-9D34-41709635A206}" destId="{9CA58585-E201-234C-BE00-A52030676D1D}" srcOrd="4" destOrd="0" presId="urn:microsoft.com/office/officeart/2008/layout/LinedList"/>
    <dgm:cxn modelId="{6DEDAC36-1B17-4A37-870B-DA5672DCD118}" type="presParOf" srcId="{9CA58585-E201-234C-BE00-A52030676D1D}" destId="{2177B1EC-AD68-8149-8866-18D6D9109F61}" srcOrd="0" destOrd="0" presId="urn:microsoft.com/office/officeart/2008/layout/LinedList"/>
    <dgm:cxn modelId="{6E4D356A-7EAF-4DF0-9002-9657E43EB4B4}" type="presParOf" srcId="{9CA58585-E201-234C-BE00-A52030676D1D}" destId="{9375F1AC-7CD2-9241-97D0-D2E74AB23CAB}" srcOrd="1" destOrd="0" presId="urn:microsoft.com/office/officeart/2008/layout/LinedList"/>
    <dgm:cxn modelId="{CC926252-9E4C-46F9-B11F-EDE48D7EAD2D}" type="presParOf" srcId="{9CA58585-E201-234C-BE00-A52030676D1D}" destId="{E15C9BCB-21C2-7749-B409-18942A4CF10A}" srcOrd="2" destOrd="0" presId="urn:microsoft.com/office/officeart/2008/layout/LinedList"/>
    <dgm:cxn modelId="{939536D8-F38F-4506-ADCC-48B7B13FCE0C}" type="presParOf" srcId="{AC0FD3F8-1323-C843-9D34-41709635A206}" destId="{3756D86B-4268-4D42-B20B-BA1BB66BDD3C}" srcOrd="5" destOrd="0" presId="urn:microsoft.com/office/officeart/2008/layout/LinedList"/>
    <dgm:cxn modelId="{7F241BB9-DBC6-4834-B503-223AE009F947}" type="presParOf" srcId="{AC0FD3F8-1323-C843-9D34-41709635A206}" destId="{0D9D6142-E739-E740-93A3-EC5E357C68AD}" srcOrd="6" destOrd="0" presId="urn:microsoft.com/office/officeart/2008/layout/LinedList"/>
    <dgm:cxn modelId="{40E8D10E-E698-4573-AC37-7068C3655ABE}" type="presParOf" srcId="{AC0FD3F8-1323-C843-9D34-41709635A206}" destId="{EA1A33A8-7EA8-ED49-89A0-E09E4C60C6A5}" srcOrd="7" destOrd="0" presId="urn:microsoft.com/office/officeart/2008/layout/LinedList"/>
    <dgm:cxn modelId="{17CC2EB6-A640-44B5-9022-64BDCCDFE22A}" type="presParOf" srcId="{EA1A33A8-7EA8-ED49-89A0-E09E4C60C6A5}" destId="{F08E0FEE-A681-E241-9508-0BAB42E75F53}" srcOrd="0" destOrd="0" presId="urn:microsoft.com/office/officeart/2008/layout/LinedList"/>
    <dgm:cxn modelId="{AFCA49AA-9930-4426-B025-A6D1301E9632}" type="presParOf" srcId="{EA1A33A8-7EA8-ED49-89A0-E09E4C60C6A5}" destId="{012F8EB7-A046-6C4C-9114-C7543AF1ECDE}" srcOrd="1" destOrd="0" presId="urn:microsoft.com/office/officeart/2008/layout/LinedList"/>
    <dgm:cxn modelId="{587B97DD-748C-477C-AD27-6696367D0A61}" type="presParOf" srcId="{EA1A33A8-7EA8-ED49-89A0-E09E4C60C6A5}" destId="{715DE621-2759-1046-BB61-54D2870072C5}" srcOrd="2" destOrd="0" presId="urn:microsoft.com/office/officeart/2008/layout/LinedList"/>
    <dgm:cxn modelId="{C6B3B8D4-DDFF-4D66-BEBD-CCBA77717DC4}" type="presParOf" srcId="{AC0FD3F8-1323-C843-9D34-41709635A206}" destId="{F308C690-C75D-EE43-81C4-984EBF93639A}" srcOrd="8" destOrd="0" presId="urn:microsoft.com/office/officeart/2008/layout/LinedList"/>
    <dgm:cxn modelId="{257E16B0-E778-403E-9860-4DAC247E7AF1}" type="presParOf" srcId="{AC0FD3F8-1323-C843-9D34-41709635A206}" destId="{4919DE45-1D82-0E48-B7A0-A38184B44673}" srcOrd="9" destOrd="0" presId="urn:microsoft.com/office/officeart/2008/layout/LinedList"/>
    <dgm:cxn modelId="{02006C8B-4011-4624-A9F8-607EA53EC0EB}" type="presParOf" srcId="{AC0FD3F8-1323-C843-9D34-41709635A206}" destId="{DDBBECD5-B8E0-7643-8636-ACD4A320A650}" srcOrd="10" destOrd="0" presId="urn:microsoft.com/office/officeart/2008/layout/LinedList"/>
    <dgm:cxn modelId="{49898E07-D7BE-409F-9410-9A897FC0EDEC}" type="presParOf" srcId="{DDBBECD5-B8E0-7643-8636-ACD4A320A650}" destId="{0F8D9DA3-0CA2-7A4E-AF3C-D12AA621F807}" srcOrd="0" destOrd="0" presId="urn:microsoft.com/office/officeart/2008/layout/LinedList"/>
    <dgm:cxn modelId="{929AA88B-5CF8-4A57-9788-27CBCD316702}" type="presParOf" srcId="{DDBBECD5-B8E0-7643-8636-ACD4A320A650}" destId="{423FB34D-5BA1-2A43-9623-F05669154640}" srcOrd="1" destOrd="0" presId="urn:microsoft.com/office/officeart/2008/layout/LinedList"/>
    <dgm:cxn modelId="{E26ACCCD-755F-48C7-99EB-7E7D1F353BF4}" type="presParOf" srcId="{DDBBECD5-B8E0-7643-8636-ACD4A320A650}" destId="{756B7863-AC33-CE42-BE29-CF2DA452DF18}" srcOrd="2" destOrd="0" presId="urn:microsoft.com/office/officeart/2008/layout/LinedList"/>
    <dgm:cxn modelId="{A02FDC73-5817-415B-8B73-C5763B0FFE75}" type="presParOf" srcId="{AC0FD3F8-1323-C843-9D34-41709635A206}" destId="{D9F58F06-7947-DF42-A4CF-5E32109E7684}" srcOrd="11" destOrd="0" presId="urn:microsoft.com/office/officeart/2008/layout/LinedList"/>
    <dgm:cxn modelId="{33FB9139-E1FA-47F7-80BE-133FA61D0EA5}" type="presParOf" srcId="{AC0FD3F8-1323-C843-9D34-41709635A206}" destId="{E9CFB138-F20D-6A4B-863C-665402555D23}" srcOrd="12" destOrd="0" presId="urn:microsoft.com/office/officeart/2008/layout/LinedList"/>
    <dgm:cxn modelId="{FE76D8A1-0593-4DEE-9F2F-F4BE5920D0DF}" type="presParOf" srcId="{AC0FD3F8-1323-C843-9D34-41709635A206}" destId="{4F5E8797-CD43-144D-B2A4-0A5E9EC143E1}" srcOrd="13" destOrd="0" presId="urn:microsoft.com/office/officeart/2008/layout/LinedList"/>
    <dgm:cxn modelId="{59266544-5D8F-4C91-8301-13E7C84CAB16}" type="presParOf" srcId="{4F5E8797-CD43-144D-B2A4-0A5E9EC143E1}" destId="{91AD7920-8529-B645-8527-F48E06F8B199}" srcOrd="0" destOrd="0" presId="urn:microsoft.com/office/officeart/2008/layout/LinedList"/>
    <dgm:cxn modelId="{44CBF7B0-C0D7-4239-90A4-8594219CFF32}" type="presParOf" srcId="{4F5E8797-CD43-144D-B2A4-0A5E9EC143E1}" destId="{D0432C69-7815-BB45-BD45-FAD146371B1F}" srcOrd="1" destOrd="0" presId="urn:microsoft.com/office/officeart/2008/layout/LinedList"/>
    <dgm:cxn modelId="{D252D5C6-9DF4-4839-A243-3F4588610950}" type="presParOf" srcId="{4F5E8797-CD43-144D-B2A4-0A5E9EC143E1}" destId="{00EA1FEC-D4B4-C94E-A6A2-2E4084CEAAE2}" srcOrd="2" destOrd="0" presId="urn:microsoft.com/office/officeart/2008/layout/LinedList"/>
    <dgm:cxn modelId="{40F6903C-F2D3-4BCF-8E77-FEA2F9B6C527}" type="presParOf" srcId="{AC0FD3F8-1323-C843-9D34-41709635A206}" destId="{D630624A-396E-3D44-AE07-B7CC6116BB61}" srcOrd="14" destOrd="0" presId="urn:microsoft.com/office/officeart/2008/layout/LinedList"/>
    <dgm:cxn modelId="{2368EAD0-BE56-4C1D-A21D-DA260E74ACA3}" type="presParOf" srcId="{AC0FD3F8-1323-C843-9D34-41709635A206}" destId="{04CFC619-6D0D-364E-8533-DD9B5BCF24CA}" srcOrd="15" destOrd="0" presId="urn:microsoft.com/office/officeart/2008/layout/LinedList"/>
    <dgm:cxn modelId="{53BAABF3-9584-48E6-AF52-6868AE350F4D}" type="presParOf" srcId="{AC0FD3F8-1323-C843-9D34-41709635A206}" destId="{D1D56EBE-E4DC-2B45-A491-AB67B09B505E}" srcOrd="16" destOrd="0" presId="urn:microsoft.com/office/officeart/2008/layout/LinedList"/>
    <dgm:cxn modelId="{87443F27-C3A6-4CA0-B80E-95CFCA4E01AE}" type="presParOf" srcId="{D1D56EBE-E4DC-2B45-A491-AB67B09B505E}" destId="{9839E007-7B01-A547-B556-64B003695FAB}" srcOrd="0" destOrd="0" presId="urn:microsoft.com/office/officeart/2008/layout/LinedList"/>
    <dgm:cxn modelId="{DABD6C34-82DF-4248-B417-2CEC96B2A1E9}" type="presParOf" srcId="{D1D56EBE-E4DC-2B45-A491-AB67B09B505E}" destId="{F660E327-587F-234E-B44A-552B28E4B4FD}" srcOrd="1" destOrd="0" presId="urn:microsoft.com/office/officeart/2008/layout/LinedList"/>
    <dgm:cxn modelId="{DAA951B6-B4A1-491A-99D8-E7E13C651DAA}" type="presParOf" srcId="{D1D56EBE-E4DC-2B45-A491-AB67B09B505E}" destId="{6768E892-AECC-6A4E-98F5-FB726A2AD3EC}" srcOrd="2" destOrd="0" presId="urn:microsoft.com/office/officeart/2008/layout/LinedList"/>
    <dgm:cxn modelId="{E4CE595F-D944-4F96-BCF1-F9C9666BF409}" type="presParOf" srcId="{AC0FD3F8-1323-C843-9D34-41709635A206}" destId="{E22D18EB-F896-914E-A880-CD3DFB7CE4CF}" srcOrd="17" destOrd="0" presId="urn:microsoft.com/office/officeart/2008/layout/LinedList"/>
    <dgm:cxn modelId="{AA0F308F-5D1B-484F-980A-84724FF4C62F}" type="presParOf" srcId="{AC0FD3F8-1323-C843-9D34-41709635A206}" destId="{CA802AB0-E2C8-2B4F-B598-355A115E84CE}"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D22C738-81EA-0346-A181-19A64A232B0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6FAC6C9A-6E15-3F42-9206-2D909C3E64B3}">
      <dgm:prSet/>
      <dgm:spPr/>
      <dgm:t>
        <a:bodyPr/>
        <a:lstStyle/>
        <a:p>
          <a:pPr rtl="0"/>
          <a:r>
            <a:rPr lang="it-IT" b="1" dirty="0" smtClean="0">
              <a:solidFill>
                <a:srgbClr val="1F497D"/>
              </a:solidFill>
            </a:rPr>
            <a:t>CASI DI IRREGOLARITA</a:t>
          </a:r>
          <a:r>
            <a:rPr lang="it-IT" altLang="ja-JP" b="1" dirty="0" smtClean="0">
              <a:solidFill>
                <a:srgbClr val="1F497D"/>
              </a:solidFill>
            </a:rPr>
            <a:t>’</a:t>
          </a:r>
          <a:r>
            <a:rPr lang="it-IT" b="1" dirty="0" smtClean="0">
              <a:solidFill>
                <a:srgbClr val="1F497D"/>
              </a:solidFill>
            </a:rPr>
            <a:t> FEAGA</a:t>
          </a:r>
          <a:endParaRPr lang="it-IT" dirty="0">
            <a:solidFill>
              <a:srgbClr val="1F497D"/>
            </a:solidFill>
          </a:endParaRPr>
        </a:p>
      </dgm:t>
    </dgm:pt>
    <dgm:pt modelId="{E216E704-A426-EB4B-83FB-BBFEE3ED07EE}" type="parTrans" cxnId="{819E40C4-7A54-FA4F-BD78-90F91CDBF3BF}">
      <dgm:prSet/>
      <dgm:spPr/>
      <dgm:t>
        <a:bodyPr/>
        <a:lstStyle/>
        <a:p>
          <a:endParaRPr lang="it-IT"/>
        </a:p>
      </dgm:t>
    </dgm:pt>
    <dgm:pt modelId="{E59FE5AC-5366-454C-BA0D-41719DFE27F2}" type="sibTrans" cxnId="{819E40C4-7A54-FA4F-BD78-90F91CDBF3BF}">
      <dgm:prSet/>
      <dgm:spPr/>
      <dgm:t>
        <a:bodyPr/>
        <a:lstStyle/>
        <a:p>
          <a:endParaRPr lang="it-IT"/>
        </a:p>
      </dgm:t>
    </dgm:pt>
    <dgm:pt modelId="{88DFD78A-E790-FE4A-9A07-62720D3A9B31}">
      <dgm:prSet/>
      <dgm:spPr/>
      <dgm:t>
        <a:bodyPr/>
        <a:lstStyle/>
        <a:p>
          <a:pPr rtl="0"/>
          <a:r>
            <a:rPr lang="it-IT" dirty="0" smtClean="0"/>
            <a:t>dichiarazione in domanda di terreni confiscati,</a:t>
          </a:r>
          <a:endParaRPr lang="it-IT" dirty="0"/>
        </a:p>
      </dgm:t>
    </dgm:pt>
    <dgm:pt modelId="{0E112072-24BF-8140-898E-1AB47238D3FC}" type="parTrans" cxnId="{A686E8DA-8357-1841-BC9F-E4269B8FFE63}">
      <dgm:prSet/>
      <dgm:spPr/>
      <dgm:t>
        <a:bodyPr/>
        <a:lstStyle/>
        <a:p>
          <a:endParaRPr lang="it-IT"/>
        </a:p>
      </dgm:t>
    </dgm:pt>
    <dgm:pt modelId="{3BF7D205-4281-CA4B-92F3-4EF57E97E814}" type="sibTrans" cxnId="{A686E8DA-8357-1841-BC9F-E4269B8FFE63}">
      <dgm:prSet/>
      <dgm:spPr/>
      <dgm:t>
        <a:bodyPr/>
        <a:lstStyle/>
        <a:p>
          <a:endParaRPr lang="it-IT"/>
        </a:p>
      </dgm:t>
    </dgm:pt>
    <dgm:pt modelId="{42CB30BE-D999-A642-AD8A-96122153717C}">
      <dgm:prSet/>
      <dgm:spPr/>
      <dgm:t>
        <a:bodyPr/>
        <a:lstStyle/>
        <a:p>
          <a:pPr rtl="0"/>
          <a:r>
            <a:rPr lang="it-IT" dirty="0" smtClean="0"/>
            <a:t>appartenenti ad enti pubblici o a privati ignari;</a:t>
          </a:r>
          <a:endParaRPr lang="it-IT" dirty="0"/>
        </a:p>
      </dgm:t>
    </dgm:pt>
    <dgm:pt modelId="{427559BE-C67B-E749-8862-9C3AC0E6BB0F}" type="parTrans" cxnId="{613345D8-4642-CC4A-8837-D7CCEEE9BF78}">
      <dgm:prSet/>
      <dgm:spPr/>
      <dgm:t>
        <a:bodyPr/>
        <a:lstStyle/>
        <a:p>
          <a:endParaRPr lang="it-IT"/>
        </a:p>
      </dgm:t>
    </dgm:pt>
    <dgm:pt modelId="{AE8E0FD1-3096-E447-A06F-B048BF0384E6}" type="sibTrans" cxnId="{613345D8-4642-CC4A-8837-D7CCEEE9BF78}">
      <dgm:prSet/>
      <dgm:spPr/>
      <dgm:t>
        <a:bodyPr/>
        <a:lstStyle/>
        <a:p>
          <a:endParaRPr lang="it-IT"/>
        </a:p>
      </dgm:t>
    </dgm:pt>
    <dgm:pt modelId="{B4F74146-6852-C149-847C-124ABBD44D7F}">
      <dgm:prSet/>
      <dgm:spPr/>
      <dgm:t>
        <a:bodyPr/>
        <a:lstStyle/>
        <a:p>
          <a:pPr rtl="0"/>
          <a:r>
            <a:rPr lang="it-IT" dirty="0" smtClean="0"/>
            <a:t>presentazione di domande da parte di soggetti sottoposti a misure di prevenzione;</a:t>
          </a:r>
          <a:endParaRPr lang="it-IT" dirty="0"/>
        </a:p>
      </dgm:t>
    </dgm:pt>
    <dgm:pt modelId="{715D41CD-3E45-4B43-B36F-3612C06325B1}" type="parTrans" cxnId="{10F07C8E-81D6-DB47-BA6E-5DA02C79B533}">
      <dgm:prSet/>
      <dgm:spPr/>
      <dgm:t>
        <a:bodyPr/>
        <a:lstStyle/>
        <a:p>
          <a:endParaRPr lang="it-IT"/>
        </a:p>
      </dgm:t>
    </dgm:pt>
    <dgm:pt modelId="{7E826DF6-7A3E-3148-BBF0-DAF6016EEBC3}" type="sibTrans" cxnId="{10F07C8E-81D6-DB47-BA6E-5DA02C79B533}">
      <dgm:prSet/>
      <dgm:spPr/>
      <dgm:t>
        <a:bodyPr/>
        <a:lstStyle/>
        <a:p>
          <a:endParaRPr lang="it-IT"/>
        </a:p>
      </dgm:t>
    </dgm:pt>
    <dgm:pt modelId="{33CA4341-5A29-B14F-B46B-6AB749C77B14}">
      <dgm:prSet/>
      <dgm:spPr/>
      <dgm:t>
        <a:bodyPr/>
        <a:lstStyle/>
        <a:p>
          <a:pPr rtl="0"/>
          <a:r>
            <a:rPr lang="it-IT" dirty="0" smtClean="0"/>
            <a:t>utilizzo di titoli di conduzione falsi, stipulati con soggetti deceduti o non conformi alla normativa;</a:t>
          </a:r>
          <a:endParaRPr lang="it-IT" dirty="0"/>
        </a:p>
      </dgm:t>
    </dgm:pt>
    <dgm:pt modelId="{8B15DA66-AB10-C249-8496-00633DB64C4C}" type="parTrans" cxnId="{5F7DF284-4D77-0641-8DF9-3ED88F97EEF7}">
      <dgm:prSet/>
      <dgm:spPr/>
      <dgm:t>
        <a:bodyPr/>
        <a:lstStyle/>
        <a:p>
          <a:endParaRPr lang="it-IT"/>
        </a:p>
      </dgm:t>
    </dgm:pt>
    <dgm:pt modelId="{3D20AF24-491E-DD4C-8AAA-25739D8B4E5A}" type="sibTrans" cxnId="{5F7DF284-4D77-0641-8DF9-3ED88F97EEF7}">
      <dgm:prSet/>
      <dgm:spPr/>
      <dgm:t>
        <a:bodyPr/>
        <a:lstStyle/>
        <a:p>
          <a:endParaRPr lang="it-IT"/>
        </a:p>
      </dgm:t>
    </dgm:pt>
    <dgm:pt modelId="{CE6E6C9E-0583-F341-82CC-195955980F6B}">
      <dgm:prSet/>
      <dgm:spPr/>
      <dgm:t>
        <a:bodyPr/>
        <a:lstStyle/>
        <a:p>
          <a:pPr rtl="0"/>
          <a:r>
            <a:rPr lang="it-IT" dirty="0" smtClean="0"/>
            <a:t>domande non sottoscritte.</a:t>
          </a:r>
          <a:endParaRPr lang="it-IT" dirty="0"/>
        </a:p>
      </dgm:t>
    </dgm:pt>
    <dgm:pt modelId="{C78B6B1E-55EA-724E-974D-A74445915CB5}" type="parTrans" cxnId="{AA16FBD0-B2C4-2348-BDD2-8A1675DE8C51}">
      <dgm:prSet/>
      <dgm:spPr/>
      <dgm:t>
        <a:bodyPr/>
        <a:lstStyle/>
        <a:p>
          <a:endParaRPr lang="it-IT"/>
        </a:p>
      </dgm:t>
    </dgm:pt>
    <dgm:pt modelId="{2D2A8FC8-BC05-0D4A-BD2B-B880C6B0042E}" type="sibTrans" cxnId="{AA16FBD0-B2C4-2348-BDD2-8A1675DE8C51}">
      <dgm:prSet/>
      <dgm:spPr/>
      <dgm:t>
        <a:bodyPr/>
        <a:lstStyle/>
        <a:p>
          <a:endParaRPr lang="it-IT"/>
        </a:p>
      </dgm:t>
    </dgm:pt>
    <dgm:pt modelId="{CBF4F64B-EE77-DC44-AEFC-A776D82D4015}" type="pres">
      <dgm:prSet presAssocID="{6D22C738-81EA-0346-A181-19A64A232B02}" presName="vert0" presStyleCnt="0">
        <dgm:presLayoutVars>
          <dgm:dir/>
          <dgm:animOne val="branch"/>
          <dgm:animLvl val="lvl"/>
        </dgm:presLayoutVars>
      </dgm:prSet>
      <dgm:spPr/>
      <dgm:t>
        <a:bodyPr/>
        <a:lstStyle/>
        <a:p>
          <a:endParaRPr lang="it-IT"/>
        </a:p>
      </dgm:t>
    </dgm:pt>
    <dgm:pt modelId="{C5BCD322-4FE3-BD4D-B2E7-C82628062238}" type="pres">
      <dgm:prSet presAssocID="{6FAC6C9A-6E15-3F42-9206-2D909C3E64B3}" presName="thickLine" presStyleLbl="alignNode1" presStyleIdx="0" presStyleCnt="1"/>
      <dgm:spPr/>
    </dgm:pt>
    <dgm:pt modelId="{C59F4C85-A81F-3C43-8040-D04808DEAD7E}" type="pres">
      <dgm:prSet presAssocID="{6FAC6C9A-6E15-3F42-9206-2D909C3E64B3}" presName="horz1" presStyleCnt="0"/>
      <dgm:spPr/>
    </dgm:pt>
    <dgm:pt modelId="{10C03418-B3E9-244B-8F1C-16D1E844A3B9}" type="pres">
      <dgm:prSet presAssocID="{6FAC6C9A-6E15-3F42-9206-2D909C3E64B3}" presName="tx1" presStyleLbl="revTx" presStyleIdx="0" presStyleCnt="6"/>
      <dgm:spPr/>
      <dgm:t>
        <a:bodyPr/>
        <a:lstStyle/>
        <a:p>
          <a:endParaRPr lang="it-IT"/>
        </a:p>
      </dgm:t>
    </dgm:pt>
    <dgm:pt modelId="{59CD019D-189C-7A4B-AFA4-5FA622607317}" type="pres">
      <dgm:prSet presAssocID="{6FAC6C9A-6E15-3F42-9206-2D909C3E64B3}" presName="vert1" presStyleCnt="0"/>
      <dgm:spPr/>
    </dgm:pt>
    <dgm:pt modelId="{5F288400-D09B-9D45-8900-9E68800AD939}" type="pres">
      <dgm:prSet presAssocID="{88DFD78A-E790-FE4A-9A07-62720D3A9B31}" presName="vertSpace2a" presStyleCnt="0"/>
      <dgm:spPr/>
    </dgm:pt>
    <dgm:pt modelId="{DE19BA26-6CFC-9E4A-A4C7-D1C25FCAB479}" type="pres">
      <dgm:prSet presAssocID="{88DFD78A-E790-FE4A-9A07-62720D3A9B31}" presName="horz2" presStyleCnt="0"/>
      <dgm:spPr/>
    </dgm:pt>
    <dgm:pt modelId="{BE1DFEE9-05E9-8949-AF1D-24BCEC24A7BB}" type="pres">
      <dgm:prSet presAssocID="{88DFD78A-E790-FE4A-9A07-62720D3A9B31}" presName="horzSpace2" presStyleCnt="0"/>
      <dgm:spPr/>
    </dgm:pt>
    <dgm:pt modelId="{937D6549-D281-D74C-A0A8-632769FF3D02}" type="pres">
      <dgm:prSet presAssocID="{88DFD78A-E790-FE4A-9A07-62720D3A9B31}" presName="tx2" presStyleLbl="revTx" presStyleIdx="1" presStyleCnt="6"/>
      <dgm:spPr/>
      <dgm:t>
        <a:bodyPr/>
        <a:lstStyle/>
        <a:p>
          <a:endParaRPr lang="it-IT"/>
        </a:p>
      </dgm:t>
    </dgm:pt>
    <dgm:pt modelId="{5E82A191-B396-C94E-BC94-DFEED206840C}" type="pres">
      <dgm:prSet presAssocID="{88DFD78A-E790-FE4A-9A07-62720D3A9B31}" presName="vert2" presStyleCnt="0"/>
      <dgm:spPr/>
    </dgm:pt>
    <dgm:pt modelId="{28345EC0-3BDD-6B4F-86E2-F96F8D1FD9A9}" type="pres">
      <dgm:prSet presAssocID="{88DFD78A-E790-FE4A-9A07-62720D3A9B31}" presName="thinLine2b" presStyleLbl="callout" presStyleIdx="0" presStyleCnt="5"/>
      <dgm:spPr/>
    </dgm:pt>
    <dgm:pt modelId="{6F90458C-5060-914C-A2A9-B352EBBD3FD8}" type="pres">
      <dgm:prSet presAssocID="{88DFD78A-E790-FE4A-9A07-62720D3A9B31}" presName="vertSpace2b" presStyleCnt="0"/>
      <dgm:spPr/>
    </dgm:pt>
    <dgm:pt modelId="{80158CF4-879A-8F4B-AB32-0A81706819E0}" type="pres">
      <dgm:prSet presAssocID="{42CB30BE-D999-A642-AD8A-96122153717C}" presName="horz2" presStyleCnt="0"/>
      <dgm:spPr/>
    </dgm:pt>
    <dgm:pt modelId="{D929796E-6278-E841-9804-41399BFC95F9}" type="pres">
      <dgm:prSet presAssocID="{42CB30BE-D999-A642-AD8A-96122153717C}" presName="horzSpace2" presStyleCnt="0"/>
      <dgm:spPr/>
    </dgm:pt>
    <dgm:pt modelId="{32DBF20C-0445-CE4B-934A-98DF8D8627B1}" type="pres">
      <dgm:prSet presAssocID="{42CB30BE-D999-A642-AD8A-96122153717C}" presName="tx2" presStyleLbl="revTx" presStyleIdx="2" presStyleCnt="6"/>
      <dgm:spPr/>
      <dgm:t>
        <a:bodyPr/>
        <a:lstStyle/>
        <a:p>
          <a:endParaRPr lang="it-IT"/>
        </a:p>
      </dgm:t>
    </dgm:pt>
    <dgm:pt modelId="{3494B112-A9C0-684C-BF40-8A60CD2FBC12}" type="pres">
      <dgm:prSet presAssocID="{42CB30BE-D999-A642-AD8A-96122153717C}" presName="vert2" presStyleCnt="0"/>
      <dgm:spPr/>
    </dgm:pt>
    <dgm:pt modelId="{B06EC698-0C34-EF4B-8AEF-4E29F0A845C3}" type="pres">
      <dgm:prSet presAssocID="{42CB30BE-D999-A642-AD8A-96122153717C}" presName="thinLine2b" presStyleLbl="callout" presStyleIdx="1" presStyleCnt="5"/>
      <dgm:spPr/>
    </dgm:pt>
    <dgm:pt modelId="{153466AE-A300-A946-96C6-941F738FEADF}" type="pres">
      <dgm:prSet presAssocID="{42CB30BE-D999-A642-AD8A-96122153717C}" presName="vertSpace2b" presStyleCnt="0"/>
      <dgm:spPr/>
    </dgm:pt>
    <dgm:pt modelId="{77874A81-CC86-FE4A-B0C4-F2978DAA838D}" type="pres">
      <dgm:prSet presAssocID="{B4F74146-6852-C149-847C-124ABBD44D7F}" presName="horz2" presStyleCnt="0"/>
      <dgm:spPr/>
    </dgm:pt>
    <dgm:pt modelId="{3F730CA3-E597-3B4B-8758-921A866A3A56}" type="pres">
      <dgm:prSet presAssocID="{B4F74146-6852-C149-847C-124ABBD44D7F}" presName="horzSpace2" presStyleCnt="0"/>
      <dgm:spPr/>
    </dgm:pt>
    <dgm:pt modelId="{CFC76423-5D08-5747-8749-E0458E83CDE7}" type="pres">
      <dgm:prSet presAssocID="{B4F74146-6852-C149-847C-124ABBD44D7F}" presName="tx2" presStyleLbl="revTx" presStyleIdx="3" presStyleCnt="6"/>
      <dgm:spPr/>
      <dgm:t>
        <a:bodyPr/>
        <a:lstStyle/>
        <a:p>
          <a:endParaRPr lang="it-IT"/>
        </a:p>
      </dgm:t>
    </dgm:pt>
    <dgm:pt modelId="{F41752C9-0130-314A-B198-3AD7182B59B1}" type="pres">
      <dgm:prSet presAssocID="{B4F74146-6852-C149-847C-124ABBD44D7F}" presName="vert2" presStyleCnt="0"/>
      <dgm:spPr/>
    </dgm:pt>
    <dgm:pt modelId="{A5F6B83E-4A12-4A42-BEFC-748457936183}" type="pres">
      <dgm:prSet presAssocID="{B4F74146-6852-C149-847C-124ABBD44D7F}" presName="thinLine2b" presStyleLbl="callout" presStyleIdx="2" presStyleCnt="5"/>
      <dgm:spPr/>
    </dgm:pt>
    <dgm:pt modelId="{05F7AC47-B741-9F43-B5EA-1027CA3A9558}" type="pres">
      <dgm:prSet presAssocID="{B4F74146-6852-C149-847C-124ABBD44D7F}" presName="vertSpace2b" presStyleCnt="0"/>
      <dgm:spPr/>
    </dgm:pt>
    <dgm:pt modelId="{B4D7FE86-8D0A-9740-8802-CE2EA9B3EC9F}" type="pres">
      <dgm:prSet presAssocID="{33CA4341-5A29-B14F-B46B-6AB749C77B14}" presName="horz2" presStyleCnt="0"/>
      <dgm:spPr/>
    </dgm:pt>
    <dgm:pt modelId="{41B07B8A-869C-BC47-A0E0-5B3C279CAA1E}" type="pres">
      <dgm:prSet presAssocID="{33CA4341-5A29-B14F-B46B-6AB749C77B14}" presName="horzSpace2" presStyleCnt="0"/>
      <dgm:spPr/>
    </dgm:pt>
    <dgm:pt modelId="{7551FD9C-D73A-3344-A215-3651F1418397}" type="pres">
      <dgm:prSet presAssocID="{33CA4341-5A29-B14F-B46B-6AB749C77B14}" presName="tx2" presStyleLbl="revTx" presStyleIdx="4" presStyleCnt="6"/>
      <dgm:spPr/>
      <dgm:t>
        <a:bodyPr/>
        <a:lstStyle/>
        <a:p>
          <a:endParaRPr lang="it-IT"/>
        </a:p>
      </dgm:t>
    </dgm:pt>
    <dgm:pt modelId="{EB65990D-3F62-9A4D-A32D-3C0592B8C4DB}" type="pres">
      <dgm:prSet presAssocID="{33CA4341-5A29-B14F-B46B-6AB749C77B14}" presName="vert2" presStyleCnt="0"/>
      <dgm:spPr/>
    </dgm:pt>
    <dgm:pt modelId="{3327D35A-C18E-5C49-A2FC-1A7316547890}" type="pres">
      <dgm:prSet presAssocID="{33CA4341-5A29-B14F-B46B-6AB749C77B14}" presName="thinLine2b" presStyleLbl="callout" presStyleIdx="3" presStyleCnt="5"/>
      <dgm:spPr/>
    </dgm:pt>
    <dgm:pt modelId="{81085D20-92A7-BB42-A4ED-37C093C94B79}" type="pres">
      <dgm:prSet presAssocID="{33CA4341-5A29-B14F-B46B-6AB749C77B14}" presName="vertSpace2b" presStyleCnt="0"/>
      <dgm:spPr/>
    </dgm:pt>
    <dgm:pt modelId="{A4EFF3A4-2F04-E241-A42B-1E4696A2F475}" type="pres">
      <dgm:prSet presAssocID="{CE6E6C9E-0583-F341-82CC-195955980F6B}" presName="horz2" presStyleCnt="0"/>
      <dgm:spPr/>
    </dgm:pt>
    <dgm:pt modelId="{4A2AE0F4-F11D-4244-964F-30F1159D9B82}" type="pres">
      <dgm:prSet presAssocID="{CE6E6C9E-0583-F341-82CC-195955980F6B}" presName="horzSpace2" presStyleCnt="0"/>
      <dgm:spPr/>
    </dgm:pt>
    <dgm:pt modelId="{3911B162-AA0C-D64C-81AE-523820857518}" type="pres">
      <dgm:prSet presAssocID="{CE6E6C9E-0583-F341-82CC-195955980F6B}" presName="tx2" presStyleLbl="revTx" presStyleIdx="5" presStyleCnt="6"/>
      <dgm:spPr/>
      <dgm:t>
        <a:bodyPr/>
        <a:lstStyle/>
        <a:p>
          <a:endParaRPr lang="it-IT"/>
        </a:p>
      </dgm:t>
    </dgm:pt>
    <dgm:pt modelId="{41BAAC65-6ADC-5341-8EAD-771AC5DF5EB7}" type="pres">
      <dgm:prSet presAssocID="{CE6E6C9E-0583-F341-82CC-195955980F6B}" presName="vert2" presStyleCnt="0"/>
      <dgm:spPr/>
    </dgm:pt>
    <dgm:pt modelId="{FE57A229-4C75-2E48-89D1-93D4FAE3708E}" type="pres">
      <dgm:prSet presAssocID="{CE6E6C9E-0583-F341-82CC-195955980F6B}" presName="thinLine2b" presStyleLbl="callout" presStyleIdx="4" presStyleCnt="5"/>
      <dgm:spPr/>
    </dgm:pt>
    <dgm:pt modelId="{96F4867C-DB18-2246-9557-65C268A794E1}" type="pres">
      <dgm:prSet presAssocID="{CE6E6C9E-0583-F341-82CC-195955980F6B}" presName="vertSpace2b" presStyleCnt="0"/>
      <dgm:spPr/>
    </dgm:pt>
  </dgm:ptLst>
  <dgm:cxnLst>
    <dgm:cxn modelId="{819E40C4-7A54-FA4F-BD78-90F91CDBF3BF}" srcId="{6D22C738-81EA-0346-A181-19A64A232B02}" destId="{6FAC6C9A-6E15-3F42-9206-2D909C3E64B3}" srcOrd="0" destOrd="0" parTransId="{E216E704-A426-EB4B-83FB-BBFEE3ED07EE}" sibTransId="{E59FE5AC-5366-454C-BA0D-41719DFE27F2}"/>
    <dgm:cxn modelId="{6F9917FA-BF86-47A2-BAE8-27E0305F83F2}" type="presOf" srcId="{33CA4341-5A29-B14F-B46B-6AB749C77B14}" destId="{7551FD9C-D73A-3344-A215-3651F1418397}" srcOrd="0" destOrd="0" presId="urn:microsoft.com/office/officeart/2008/layout/LinedList"/>
    <dgm:cxn modelId="{613345D8-4642-CC4A-8837-D7CCEEE9BF78}" srcId="{6FAC6C9A-6E15-3F42-9206-2D909C3E64B3}" destId="{42CB30BE-D999-A642-AD8A-96122153717C}" srcOrd="1" destOrd="0" parTransId="{427559BE-C67B-E749-8862-9C3AC0E6BB0F}" sibTransId="{AE8E0FD1-3096-E447-A06F-B048BF0384E6}"/>
    <dgm:cxn modelId="{5F7DF284-4D77-0641-8DF9-3ED88F97EEF7}" srcId="{6FAC6C9A-6E15-3F42-9206-2D909C3E64B3}" destId="{33CA4341-5A29-B14F-B46B-6AB749C77B14}" srcOrd="3" destOrd="0" parTransId="{8B15DA66-AB10-C249-8496-00633DB64C4C}" sibTransId="{3D20AF24-491E-DD4C-8AAA-25739D8B4E5A}"/>
    <dgm:cxn modelId="{AA16FBD0-B2C4-2348-BDD2-8A1675DE8C51}" srcId="{6FAC6C9A-6E15-3F42-9206-2D909C3E64B3}" destId="{CE6E6C9E-0583-F341-82CC-195955980F6B}" srcOrd="4" destOrd="0" parTransId="{C78B6B1E-55EA-724E-974D-A74445915CB5}" sibTransId="{2D2A8FC8-BC05-0D4A-BD2B-B880C6B0042E}"/>
    <dgm:cxn modelId="{B06A1FDB-6C46-44BB-AB38-85A654A130CA}" type="presOf" srcId="{88DFD78A-E790-FE4A-9A07-62720D3A9B31}" destId="{937D6549-D281-D74C-A0A8-632769FF3D02}" srcOrd="0" destOrd="0" presId="urn:microsoft.com/office/officeart/2008/layout/LinedList"/>
    <dgm:cxn modelId="{67461677-974C-4E27-A071-471E7AA06F10}" type="presOf" srcId="{6D22C738-81EA-0346-A181-19A64A232B02}" destId="{CBF4F64B-EE77-DC44-AEFC-A776D82D4015}" srcOrd="0" destOrd="0" presId="urn:microsoft.com/office/officeart/2008/layout/LinedList"/>
    <dgm:cxn modelId="{A686E8DA-8357-1841-BC9F-E4269B8FFE63}" srcId="{6FAC6C9A-6E15-3F42-9206-2D909C3E64B3}" destId="{88DFD78A-E790-FE4A-9A07-62720D3A9B31}" srcOrd="0" destOrd="0" parTransId="{0E112072-24BF-8140-898E-1AB47238D3FC}" sibTransId="{3BF7D205-4281-CA4B-92F3-4EF57E97E814}"/>
    <dgm:cxn modelId="{10F07C8E-81D6-DB47-BA6E-5DA02C79B533}" srcId="{6FAC6C9A-6E15-3F42-9206-2D909C3E64B3}" destId="{B4F74146-6852-C149-847C-124ABBD44D7F}" srcOrd="2" destOrd="0" parTransId="{715D41CD-3E45-4B43-B36F-3612C06325B1}" sibTransId="{7E826DF6-7A3E-3148-BBF0-DAF6016EEBC3}"/>
    <dgm:cxn modelId="{002E5AD4-1C2A-4292-8810-94E962D83E25}" type="presOf" srcId="{B4F74146-6852-C149-847C-124ABBD44D7F}" destId="{CFC76423-5D08-5747-8749-E0458E83CDE7}" srcOrd="0" destOrd="0" presId="urn:microsoft.com/office/officeart/2008/layout/LinedList"/>
    <dgm:cxn modelId="{2630B123-9A6D-4AB8-82DB-4874237FD763}" type="presOf" srcId="{42CB30BE-D999-A642-AD8A-96122153717C}" destId="{32DBF20C-0445-CE4B-934A-98DF8D8627B1}" srcOrd="0" destOrd="0" presId="urn:microsoft.com/office/officeart/2008/layout/LinedList"/>
    <dgm:cxn modelId="{C2298595-1B3D-4C88-9A21-BCA356602069}" type="presOf" srcId="{CE6E6C9E-0583-F341-82CC-195955980F6B}" destId="{3911B162-AA0C-D64C-81AE-523820857518}" srcOrd="0" destOrd="0" presId="urn:microsoft.com/office/officeart/2008/layout/LinedList"/>
    <dgm:cxn modelId="{E2C022BB-20AF-4528-9191-EC7516AAE44E}" type="presOf" srcId="{6FAC6C9A-6E15-3F42-9206-2D909C3E64B3}" destId="{10C03418-B3E9-244B-8F1C-16D1E844A3B9}" srcOrd="0" destOrd="0" presId="urn:microsoft.com/office/officeart/2008/layout/LinedList"/>
    <dgm:cxn modelId="{C770AED9-DE5D-4E99-A7BE-B06B3B32A451}" type="presParOf" srcId="{CBF4F64B-EE77-DC44-AEFC-A776D82D4015}" destId="{C5BCD322-4FE3-BD4D-B2E7-C82628062238}" srcOrd="0" destOrd="0" presId="urn:microsoft.com/office/officeart/2008/layout/LinedList"/>
    <dgm:cxn modelId="{CCA44414-65C2-49F9-9810-381DFAC75053}" type="presParOf" srcId="{CBF4F64B-EE77-DC44-AEFC-A776D82D4015}" destId="{C59F4C85-A81F-3C43-8040-D04808DEAD7E}" srcOrd="1" destOrd="0" presId="urn:microsoft.com/office/officeart/2008/layout/LinedList"/>
    <dgm:cxn modelId="{741978A6-F922-4DB0-A837-BCFBF33FC260}" type="presParOf" srcId="{C59F4C85-A81F-3C43-8040-D04808DEAD7E}" destId="{10C03418-B3E9-244B-8F1C-16D1E844A3B9}" srcOrd="0" destOrd="0" presId="urn:microsoft.com/office/officeart/2008/layout/LinedList"/>
    <dgm:cxn modelId="{4D821AB7-A3C7-4926-A492-781B89373FF1}" type="presParOf" srcId="{C59F4C85-A81F-3C43-8040-D04808DEAD7E}" destId="{59CD019D-189C-7A4B-AFA4-5FA622607317}" srcOrd="1" destOrd="0" presId="urn:microsoft.com/office/officeart/2008/layout/LinedList"/>
    <dgm:cxn modelId="{0F346370-FF1B-4FA6-9823-AA47DF959417}" type="presParOf" srcId="{59CD019D-189C-7A4B-AFA4-5FA622607317}" destId="{5F288400-D09B-9D45-8900-9E68800AD939}" srcOrd="0" destOrd="0" presId="urn:microsoft.com/office/officeart/2008/layout/LinedList"/>
    <dgm:cxn modelId="{AE1F228B-F805-4DAE-9FEF-9AEC7A3C31AC}" type="presParOf" srcId="{59CD019D-189C-7A4B-AFA4-5FA622607317}" destId="{DE19BA26-6CFC-9E4A-A4C7-D1C25FCAB479}" srcOrd="1" destOrd="0" presId="urn:microsoft.com/office/officeart/2008/layout/LinedList"/>
    <dgm:cxn modelId="{6E784845-08CE-4FB8-A9E7-DCFF168B3CF0}" type="presParOf" srcId="{DE19BA26-6CFC-9E4A-A4C7-D1C25FCAB479}" destId="{BE1DFEE9-05E9-8949-AF1D-24BCEC24A7BB}" srcOrd="0" destOrd="0" presId="urn:microsoft.com/office/officeart/2008/layout/LinedList"/>
    <dgm:cxn modelId="{90D04563-62B7-4013-80DE-89734EC811A7}" type="presParOf" srcId="{DE19BA26-6CFC-9E4A-A4C7-D1C25FCAB479}" destId="{937D6549-D281-D74C-A0A8-632769FF3D02}" srcOrd="1" destOrd="0" presId="urn:microsoft.com/office/officeart/2008/layout/LinedList"/>
    <dgm:cxn modelId="{A298F8C4-431E-4BCD-BBC9-9BEEF9351AB7}" type="presParOf" srcId="{DE19BA26-6CFC-9E4A-A4C7-D1C25FCAB479}" destId="{5E82A191-B396-C94E-BC94-DFEED206840C}" srcOrd="2" destOrd="0" presId="urn:microsoft.com/office/officeart/2008/layout/LinedList"/>
    <dgm:cxn modelId="{EC21956B-223C-4C84-BFC4-88E956E5F1F8}" type="presParOf" srcId="{59CD019D-189C-7A4B-AFA4-5FA622607317}" destId="{28345EC0-3BDD-6B4F-86E2-F96F8D1FD9A9}" srcOrd="2" destOrd="0" presId="urn:microsoft.com/office/officeart/2008/layout/LinedList"/>
    <dgm:cxn modelId="{F45FC547-8C68-47B5-AA90-EE7C5D948A9C}" type="presParOf" srcId="{59CD019D-189C-7A4B-AFA4-5FA622607317}" destId="{6F90458C-5060-914C-A2A9-B352EBBD3FD8}" srcOrd="3" destOrd="0" presId="urn:microsoft.com/office/officeart/2008/layout/LinedList"/>
    <dgm:cxn modelId="{6EBACF13-2CC5-4BB8-92A9-101253BCA028}" type="presParOf" srcId="{59CD019D-189C-7A4B-AFA4-5FA622607317}" destId="{80158CF4-879A-8F4B-AB32-0A81706819E0}" srcOrd="4" destOrd="0" presId="urn:microsoft.com/office/officeart/2008/layout/LinedList"/>
    <dgm:cxn modelId="{91AD3178-631A-4EEC-9E62-1539131812CE}" type="presParOf" srcId="{80158CF4-879A-8F4B-AB32-0A81706819E0}" destId="{D929796E-6278-E841-9804-41399BFC95F9}" srcOrd="0" destOrd="0" presId="urn:microsoft.com/office/officeart/2008/layout/LinedList"/>
    <dgm:cxn modelId="{79AC16B7-7328-4062-BFD0-5FDBED7A73D2}" type="presParOf" srcId="{80158CF4-879A-8F4B-AB32-0A81706819E0}" destId="{32DBF20C-0445-CE4B-934A-98DF8D8627B1}" srcOrd="1" destOrd="0" presId="urn:microsoft.com/office/officeart/2008/layout/LinedList"/>
    <dgm:cxn modelId="{9AFD7151-3B1B-407D-9AF2-B5217540D48F}" type="presParOf" srcId="{80158CF4-879A-8F4B-AB32-0A81706819E0}" destId="{3494B112-A9C0-684C-BF40-8A60CD2FBC12}" srcOrd="2" destOrd="0" presId="urn:microsoft.com/office/officeart/2008/layout/LinedList"/>
    <dgm:cxn modelId="{3576BD0D-A886-45C7-BA76-526A8AD77B2B}" type="presParOf" srcId="{59CD019D-189C-7A4B-AFA4-5FA622607317}" destId="{B06EC698-0C34-EF4B-8AEF-4E29F0A845C3}" srcOrd="5" destOrd="0" presId="urn:microsoft.com/office/officeart/2008/layout/LinedList"/>
    <dgm:cxn modelId="{7CE584F7-75BA-4678-A1C8-1C69731B2E2A}" type="presParOf" srcId="{59CD019D-189C-7A4B-AFA4-5FA622607317}" destId="{153466AE-A300-A946-96C6-941F738FEADF}" srcOrd="6" destOrd="0" presId="urn:microsoft.com/office/officeart/2008/layout/LinedList"/>
    <dgm:cxn modelId="{8B013B1B-0B8C-49BA-B4B5-F8804918A224}" type="presParOf" srcId="{59CD019D-189C-7A4B-AFA4-5FA622607317}" destId="{77874A81-CC86-FE4A-B0C4-F2978DAA838D}" srcOrd="7" destOrd="0" presId="urn:microsoft.com/office/officeart/2008/layout/LinedList"/>
    <dgm:cxn modelId="{0324F3C0-11E3-4F41-A672-5C3272B07E80}" type="presParOf" srcId="{77874A81-CC86-FE4A-B0C4-F2978DAA838D}" destId="{3F730CA3-E597-3B4B-8758-921A866A3A56}" srcOrd="0" destOrd="0" presId="urn:microsoft.com/office/officeart/2008/layout/LinedList"/>
    <dgm:cxn modelId="{9EBAE798-D943-4CCE-8740-AA8BD1254B1D}" type="presParOf" srcId="{77874A81-CC86-FE4A-B0C4-F2978DAA838D}" destId="{CFC76423-5D08-5747-8749-E0458E83CDE7}" srcOrd="1" destOrd="0" presId="urn:microsoft.com/office/officeart/2008/layout/LinedList"/>
    <dgm:cxn modelId="{C3FF197F-2680-4465-A07B-F1714FBC38F3}" type="presParOf" srcId="{77874A81-CC86-FE4A-B0C4-F2978DAA838D}" destId="{F41752C9-0130-314A-B198-3AD7182B59B1}" srcOrd="2" destOrd="0" presId="urn:microsoft.com/office/officeart/2008/layout/LinedList"/>
    <dgm:cxn modelId="{83AA90AC-7E6D-4E86-A4FF-BF3290049693}" type="presParOf" srcId="{59CD019D-189C-7A4B-AFA4-5FA622607317}" destId="{A5F6B83E-4A12-4A42-BEFC-748457936183}" srcOrd="8" destOrd="0" presId="urn:microsoft.com/office/officeart/2008/layout/LinedList"/>
    <dgm:cxn modelId="{6632E4DB-BD3A-4073-9B01-D054D97B7139}" type="presParOf" srcId="{59CD019D-189C-7A4B-AFA4-5FA622607317}" destId="{05F7AC47-B741-9F43-B5EA-1027CA3A9558}" srcOrd="9" destOrd="0" presId="urn:microsoft.com/office/officeart/2008/layout/LinedList"/>
    <dgm:cxn modelId="{54B7A2F5-91BC-4B14-BB66-6A44CF1A0FF2}" type="presParOf" srcId="{59CD019D-189C-7A4B-AFA4-5FA622607317}" destId="{B4D7FE86-8D0A-9740-8802-CE2EA9B3EC9F}" srcOrd="10" destOrd="0" presId="urn:microsoft.com/office/officeart/2008/layout/LinedList"/>
    <dgm:cxn modelId="{B2C7A766-B49C-459F-9609-4313A544A131}" type="presParOf" srcId="{B4D7FE86-8D0A-9740-8802-CE2EA9B3EC9F}" destId="{41B07B8A-869C-BC47-A0E0-5B3C279CAA1E}" srcOrd="0" destOrd="0" presId="urn:microsoft.com/office/officeart/2008/layout/LinedList"/>
    <dgm:cxn modelId="{3C23681A-B5AD-49BD-9860-B7F4CB2733E2}" type="presParOf" srcId="{B4D7FE86-8D0A-9740-8802-CE2EA9B3EC9F}" destId="{7551FD9C-D73A-3344-A215-3651F1418397}" srcOrd="1" destOrd="0" presId="urn:microsoft.com/office/officeart/2008/layout/LinedList"/>
    <dgm:cxn modelId="{BB4DEB0B-9214-4CB0-9ADE-37DE4C33F193}" type="presParOf" srcId="{B4D7FE86-8D0A-9740-8802-CE2EA9B3EC9F}" destId="{EB65990D-3F62-9A4D-A32D-3C0592B8C4DB}" srcOrd="2" destOrd="0" presId="urn:microsoft.com/office/officeart/2008/layout/LinedList"/>
    <dgm:cxn modelId="{EE887426-D26E-4407-860E-D2585CA7C405}" type="presParOf" srcId="{59CD019D-189C-7A4B-AFA4-5FA622607317}" destId="{3327D35A-C18E-5C49-A2FC-1A7316547890}" srcOrd="11" destOrd="0" presId="urn:microsoft.com/office/officeart/2008/layout/LinedList"/>
    <dgm:cxn modelId="{72AC9437-DE9F-4575-A834-15B6E44961F2}" type="presParOf" srcId="{59CD019D-189C-7A4B-AFA4-5FA622607317}" destId="{81085D20-92A7-BB42-A4ED-37C093C94B79}" srcOrd="12" destOrd="0" presId="urn:microsoft.com/office/officeart/2008/layout/LinedList"/>
    <dgm:cxn modelId="{851ED5F1-C6A8-4696-875E-8B7CB342E8CA}" type="presParOf" srcId="{59CD019D-189C-7A4B-AFA4-5FA622607317}" destId="{A4EFF3A4-2F04-E241-A42B-1E4696A2F475}" srcOrd="13" destOrd="0" presId="urn:microsoft.com/office/officeart/2008/layout/LinedList"/>
    <dgm:cxn modelId="{42D8E4BD-012F-4241-A727-F7D024A011D2}" type="presParOf" srcId="{A4EFF3A4-2F04-E241-A42B-1E4696A2F475}" destId="{4A2AE0F4-F11D-4244-964F-30F1159D9B82}" srcOrd="0" destOrd="0" presId="urn:microsoft.com/office/officeart/2008/layout/LinedList"/>
    <dgm:cxn modelId="{20C17933-530C-4939-A51D-F886F757D260}" type="presParOf" srcId="{A4EFF3A4-2F04-E241-A42B-1E4696A2F475}" destId="{3911B162-AA0C-D64C-81AE-523820857518}" srcOrd="1" destOrd="0" presId="urn:microsoft.com/office/officeart/2008/layout/LinedList"/>
    <dgm:cxn modelId="{23A1BAA8-EB15-4099-948E-A145CDC3F43A}" type="presParOf" srcId="{A4EFF3A4-2F04-E241-A42B-1E4696A2F475}" destId="{41BAAC65-6ADC-5341-8EAD-771AC5DF5EB7}" srcOrd="2" destOrd="0" presId="urn:microsoft.com/office/officeart/2008/layout/LinedList"/>
    <dgm:cxn modelId="{B2E84887-76DE-459A-8BEE-FC4DA6AA1C4A}" type="presParOf" srcId="{59CD019D-189C-7A4B-AFA4-5FA622607317}" destId="{FE57A229-4C75-2E48-89D1-93D4FAE3708E}" srcOrd="14" destOrd="0" presId="urn:microsoft.com/office/officeart/2008/layout/LinedList"/>
    <dgm:cxn modelId="{6A37A2CF-368E-4840-91BE-4487F7431B6F}" type="presParOf" srcId="{59CD019D-189C-7A4B-AFA4-5FA622607317}" destId="{96F4867C-DB18-2246-9557-65C268A794E1}"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D4CE19B-1B74-0F46-BC1B-5EE07536C9E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504C7FE5-7EC6-5847-B989-29C3195245EF}">
      <dgm:prSet/>
      <dgm:spPr/>
      <dgm:t>
        <a:bodyPr/>
        <a:lstStyle/>
        <a:p>
          <a:pPr rtl="0"/>
          <a:r>
            <a:rPr lang="it-IT" b="1" dirty="0" smtClean="0">
              <a:solidFill>
                <a:srgbClr val="1F497D"/>
              </a:solidFill>
            </a:rPr>
            <a:t>MISURE DI CONTRASTO</a:t>
          </a:r>
          <a:endParaRPr lang="it-IT" dirty="0">
            <a:solidFill>
              <a:srgbClr val="1F497D"/>
            </a:solidFill>
          </a:endParaRPr>
        </a:p>
      </dgm:t>
    </dgm:pt>
    <dgm:pt modelId="{B2DF82C4-E0BB-234F-A2E7-A12A553BB4AC}" type="parTrans" cxnId="{6A199987-C471-7A40-8112-E10E9E58A75C}">
      <dgm:prSet/>
      <dgm:spPr/>
      <dgm:t>
        <a:bodyPr/>
        <a:lstStyle/>
        <a:p>
          <a:endParaRPr lang="it-IT"/>
        </a:p>
      </dgm:t>
    </dgm:pt>
    <dgm:pt modelId="{D9CC90B3-54B7-0848-8A23-6A7DD6EBF7B6}" type="sibTrans" cxnId="{6A199987-C471-7A40-8112-E10E9E58A75C}">
      <dgm:prSet/>
      <dgm:spPr/>
      <dgm:t>
        <a:bodyPr/>
        <a:lstStyle/>
        <a:p>
          <a:endParaRPr lang="it-IT"/>
        </a:p>
      </dgm:t>
    </dgm:pt>
    <dgm:pt modelId="{3EE8E9C9-5174-7742-A170-C99C41BC0BDD}">
      <dgm:prSet/>
      <dgm:spPr/>
      <dgm:t>
        <a:bodyPr/>
        <a:lstStyle/>
        <a:p>
          <a:pPr rtl="0"/>
          <a:r>
            <a:rPr lang="it-IT" dirty="0" smtClean="0"/>
            <a:t>avvio dei </a:t>
          </a:r>
          <a:r>
            <a:rPr lang="it-IT" b="1" dirty="0" smtClean="0"/>
            <a:t>recuperi coattivi</a:t>
          </a:r>
          <a:r>
            <a:rPr lang="it-IT" dirty="0" smtClean="0"/>
            <a:t> mediante </a:t>
          </a:r>
          <a:r>
            <a:rPr lang="it-IT" u="sng" dirty="0" smtClean="0"/>
            <a:t>ingiunzioni e pignoramenti</a:t>
          </a:r>
          <a:r>
            <a:rPr lang="it-IT" dirty="0" smtClean="0"/>
            <a:t> (con ingente impegno di risorse economiche e strumentali);</a:t>
          </a:r>
          <a:endParaRPr lang="it-IT" dirty="0"/>
        </a:p>
      </dgm:t>
    </dgm:pt>
    <dgm:pt modelId="{668784BE-3BB9-9C48-8598-B20EB760103B}" type="parTrans" cxnId="{1D0B04BF-1473-6B4A-9245-C1DD162233DF}">
      <dgm:prSet/>
      <dgm:spPr/>
      <dgm:t>
        <a:bodyPr/>
        <a:lstStyle/>
        <a:p>
          <a:endParaRPr lang="it-IT"/>
        </a:p>
      </dgm:t>
    </dgm:pt>
    <dgm:pt modelId="{EC6FD5FC-10FC-BF49-9B66-8E100710DBCB}" type="sibTrans" cxnId="{1D0B04BF-1473-6B4A-9245-C1DD162233DF}">
      <dgm:prSet/>
      <dgm:spPr/>
      <dgm:t>
        <a:bodyPr/>
        <a:lstStyle/>
        <a:p>
          <a:endParaRPr lang="it-IT"/>
        </a:p>
      </dgm:t>
    </dgm:pt>
    <dgm:pt modelId="{6065E373-33A4-EC4A-B8B5-468653A56F8D}">
      <dgm:prSet/>
      <dgm:spPr/>
      <dgm:t>
        <a:bodyPr/>
        <a:lstStyle/>
        <a:p>
          <a:pPr rtl="0"/>
          <a:r>
            <a:rPr lang="it-IT" dirty="0" smtClean="0"/>
            <a:t>implementazione di nuovi </a:t>
          </a:r>
          <a:r>
            <a:rPr lang="it-IT" b="1" dirty="0" smtClean="0"/>
            <a:t>strumenti di prevenzione delle frodi </a:t>
          </a:r>
          <a:r>
            <a:rPr lang="it-IT" dirty="0" smtClean="0"/>
            <a:t>(informatici, amministrativi e formativi);</a:t>
          </a:r>
          <a:endParaRPr lang="it-IT" dirty="0"/>
        </a:p>
      </dgm:t>
    </dgm:pt>
    <dgm:pt modelId="{29A0963C-2358-1D4F-9E45-B9B6BDF2A4D9}" type="parTrans" cxnId="{A23585FB-243A-8F46-8E4B-8BEC74DD7B11}">
      <dgm:prSet/>
      <dgm:spPr/>
      <dgm:t>
        <a:bodyPr/>
        <a:lstStyle/>
        <a:p>
          <a:endParaRPr lang="it-IT"/>
        </a:p>
      </dgm:t>
    </dgm:pt>
    <dgm:pt modelId="{285D52E0-A6C7-4548-9306-93F8364D7AF2}" type="sibTrans" cxnId="{A23585FB-243A-8F46-8E4B-8BEC74DD7B11}">
      <dgm:prSet/>
      <dgm:spPr/>
      <dgm:t>
        <a:bodyPr/>
        <a:lstStyle/>
        <a:p>
          <a:endParaRPr lang="it-IT"/>
        </a:p>
      </dgm:t>
    </dgm:pt>
    <dgm:pt modelId="{5BAD5633-1B70-A645-9281-B5CA3B2E189E}">
      <dgm:prSet/>
      <dgm:spPr/>
      <dgm:t>
        <a:bodyPr/>
        <a:lstStyle/>
        <a:p>
          <a:pPr rtl="0"/>
          <a:r>
            <a:rPr lang="it-IT" dirty="0" smtClean="0"/>
            <a:t>stipulazione di </a:t>
          </a:r>
          <a:r>
            <a:rPr lang="it-IT" b="1" dirty="0" smtClean="0"/>
            <a:t>intese, convenzioni e protocolli di legalità</a:t>
          </a:r>
          <a:r>
            <a:rPr lang="it-IT" dirty="0" smtClean="0"/>
            <a:t> con la Corte dei Conti, le Prefetture e la Guardia di Finanza;</a:t>
          </a:r>
          <a:endParaRPr lang="it-IT" dirty="0"/>
        </a:p>
      </dgm:t>
    </dgm:pt>
    <dgm:pt modelId="{84D98BC6-4E79-AC49-AE21-86E99408985D}" type="parTrans" cxnId="{1C550791-F2A8-E341-A607-6040CED1720F}">
      <dgm:prSet/>
      <dgm:spPr/>
      <dgm:t>
        <a:bodyPr/>
        <a:lstStyle/>
        <a:p>
          <a:endParaRPr lang="it-IT"/>
        </a:p>
      </dgm:t>
    </dgm:pt>
    <dgm:pt modelId="{CBB865EB-3359-0A49-B79C-E2800E6F5161}" type="sibTrans" cxnId="{1C550791-F2A8-E341-A607-6040CED1720F}">
      <dgm:prSet/>
      <dgm:spPr/>
      <dgm:t>
        <a:bodyPr/>
        <a:lstStyle/>
        <a:p>
          <a:endParaRPr lang="it-IT"/>
        </a:p>
      </dgm:t>
    </dgm:pt>
    <dgm:pt modelId="{2FAE9482-61D1-B447-869F-C22FFB6FECB9}">
      <dgm:prSet/>
      <dgm:spPr/>
      <dgm:t>
        <a:bodyPr/>
        <a:lstStyle/>
        <a:p>
          <a:pPr rtl="0"/>
          <a:r>
            <a:rPr lang="it-IT" b="1" dirty="0" smtClean="0"/>
            <a:t>coinvolgimento</a:t>
          </a:r>
          <a:r>
            <a:rPr lang="it-IT" dirty="0" smtClean="0"/>
            <a:t>, in chiave collaborativa, </a:t>
          </a:r>
          <a:r>
            <a:rPr lang="it-IT" b="1" dirty="0" smtClean="0"/>
            <a:t>dei CAA</a:t>
          </a:r>
          <a:r>
            <a:rPr lang="it-IT" dirty="0" smtClean="0"/>
            <a:t> nell</a:t>
          </a:r>
          <a:r>
            <a:rPr lang="it-IT" altLang="ja-JP" dirty="0" smtClean="0"/>
            <a:t>’</a:t>
          </a:r>
          <a:r>
            <a:rPr lang="it-IT" dirty="0" smtClean="0"/>
            <a:t>attività di recupero delle indebite percezioni;</a:t>
          </a:r>
          <a:endParaRPr lang="it-IT" dirty="0"/>
        </a:p>
      </dgm:t>
    </dgm:pt>
    <dgm:pt modelId="{F79A089F-AE00-9D46-AA72-8FA543217F39}" type="parTrans" cxnId="{5432BD74-45CF-2640-B02C-3761394ABA4C}">
      <dgm:prSet/>
      <dgm:spPr/>
      <dgm:t>
        <a:bodyPr/>
        <a:lstStyle/>
        <a:p>
          <a:endParaRPr lang="it-IT"/>
        </a:p>
      </dgm:t>
    </dgm:pt>
    <dgm:pt modelId="{A94142F3-EF8F-4940-8FDB-4406088328DB}" type="sibTrans" cxnId="{5432BD74-45CF-2640-B02C-3761394ABA4C}">
      <dgm:prSet/>
      <dgm:spPr/>
      <dgm:t>
        <a:bodyPr/>
        <a:lstStyle/>
        <a:p>
          <a:endParaRPr lang="it-IT"/>
        </a:p>
      </dgm:t>
    </dgm:pt>
    <dgm:pt modelId="{5363E524-B3A1-4545-A25C-B8069D1F0D4A}">
      <dgm:prSet/>
      <dgm:spPr/>
      <dgm:t>
        <a:bodyPr/>
        <a:lstStyle/>
        <a:p>
          <a:pPr rtl="0"/>
          <a:r>
            <a:rPr lang="it-IT" b="1" dirty="0" smtClean="0"/>
            <a:t>sensibilizzazione </a:t>
          </a:r>
          <a:r>
            <a:rPr lang="it-IT" dirty="0" smtClean="0"/>
            <a:t>dei beneficiari per il radicamento di una </a:t>
          </a:r>
          <a:r>
            <a:rPr lang="it-IT" b="1" dirty="0" smtClean="0"/>
            <a:t>cultura della legalità</a:t>
          </a:r>
          <a:r>
            <a:rPr lang="it-IT" dirty="0" smtClean="0"/>
            <a:t> e dell</a:t>
          </a:r>
          <a:r>
            <a:rPr lang="it-IT" altLang="ja-JP" dirty="0" smtClean="0"/>
            <a:t>’</a:t>
          </a:r>
          <a:r>
            <a:rPr lang="it-IT" dirty="0" smtClean="0"/>
            <a:t>integrità d</a:t>
          </a:r>
          <a:r>
            <a:rPr lang="it-IT" altLang="ja-JP" dirty="0" smtClean="0"/>
            <a:t>’</a:t>
          </a:r>
          <a:r>
            <a:rPr lang="it-IT" dirty="0" smtClean="0"/>
            <a:t>impresa.</a:t>
          </a:r>
          <a:endParaRPr lang="it-IT" dirty="0"/>
        </a:p>
      </dgm:t>
    </dgm:pt>
    <dgm:pt modelId="{CB2B9854-2571-EC4F-A49C-F347B54D4B0C}" type="parTrans" cxnId="{D6D30A71-6AA2-0145-A936-ADAEE0F0324C}">
      <dgm:prSet/>
      <dgm:spPr/>
      <dgm:t>
        <a:bodyPr/>
        <a:lstStyle/>
        <a:p>
          <a:endParaRPr lang="it-IT"/>
        </a:p>
      </dgm:t>
    </dgm:pt>
    <dgm:pt modelId="{100AAB64-C602-CB42-812B-0095191DD083}" type="sibTrans" cxnId="{D6D30A71-6AA2-0145-A936-ADAEE0F0324C}">
      <dgm:prSet/>
      <dgm:spPr/>
      <dgm:t>
        <a:bodyPr/>
        <a:lstStyle/>
        <a:p>
          <a:endParaRPr lang="it-IT"/>
        </a:p>
      </dgm:t>
    </dgm:pt>
    <dgm:pt modelId="{736E7213-3189-DE46-AD0C-CE711F5348AA}" type="pres">
      <dgm:prSet presAssocID="{1D4CE19B-1B74-0F46-BC1B-5EE07536C9EE}" presName="vert0" presStyleCnt="0">
        <dgm:presLayoutVars>
          <dgm:dir/>
          <dgm:animOne val="branch"/>
          <dgm:animLvl val="lvl"/>
        </dgm:presLayoutVars>
      </dgm:prSet>
      <dgm:spPr/>
      <dgm:t>
        <a:bodyPr/>
        <a:lstStyle/>
        <a:p>
          <a:endParaRPr lang="it-IT"/>
        </a:p>
      </dgm:t>
    </dgm:pt>
    <dgm:pt modelId="{C63D1378-54A3-C74B-A94E-05E8264B22C3}" type="pres">
      <dgm:prSet presAssocID="{504C7FE5-7EC6-5847-B989-29C3195245EF}" presName="thickLine" presStyleLbl="alignNode1" presStyleIdx="0" presStyleCnt="1"/>
      <dgm:spPr/>
    </dgm:pt>
    <dgm:pt modelId="{2579ECDA-328A-6D4E-A8B1-408D9A468EF8}" type="pres">
      <dgm:prSet presAssocID="{504C7FE5-7EC6-5847-B989-29C3195245EF}" presName="horz1" presStyleCnt="0"/>
      <dgm:spPr/>
    </dgm:pt>
    <dgm:pt modelId="{30CE073A-20D0-6D46-B4C7-EF4040B4C54F}" type="pres">
      <dgm:prSet presAssocID="{504C7FE5-7EC6-5847-B989-29C3195245EF}" presName="tx1" presStyleLbl="revTx" presStyleIdx="0" presStyleCnt="6"/>
      <dgm:spPr/>
      <dgm:t>
        <a:bodyPr/>
        <a:lstStyle/>
        <a:p>
          <a:endParaRPr lang="it-IT"/>
        </a:p>
      </dgm:t>
    </dgm:pt>
    <dgm:pt modelId="{F0DF69ED-E069-A445-AC61-5C9AB570E20A}" type="pres">
      <dgm:prSet presAssocID="{504C7FE5-7EC6-5847-B989-29C3195245EF}" presName="vert1" presStyleCnt="0"/>
      <dgm:spPr/>
    </dgm:pt>
    <dgm:pt modelId="{BB445F26-D168-1E4B-BF40-8595EF9814FC}" type="pres">
      <dgm:prSet presAssocID="{3EE8E9C9-5174-7742-A170-C99C41BC0BDD}" presName="vertSpace2a" presStyleCnt="0"/>
      <dgm:spPr/>
    </dgm:pt>
    <dgm:pt modelId="{4B4E6819-8FB0-4141-A55A-987ED1C99303}" type="pres">
      <dgm:prSet presAssocID="{3EE8E9C9-5174-7742-A170-C99C41BC0BDD}" presName="horz2" presStyleCnt="0"/>
      <dgm:spPr/>
    </dgm:pt>
    <dgm:pt modelId="{97CF0787-55E5-4A4B-9B8A-0D3A6603A832}" type="pres">
      <dgm:prSet presAssocID="{3EE8E9C9-5174-7742-A170-C99C41BC0BDD}" presName="horzSpace2" presStyleCnt="0"/>
      <dgm:spPr/>
    </dgm:pt>
    <dgm:pt modelId="{634EC9C0-B208-CA4D-AD67-F4C65DAFA87F}" type="pres">
      <dgm:prSet presAssocID="{3EE8E9C9-5174-7742-A170-C99C41BC0BDD}" presName="tx2" presStyleLbl="revTx" presStyleIdx="1" presStyleCnt="6"/>
      <dgm:spPr/>
      <dgm:t>
        <a:bodyPr/>
        <a:lstStyle/>
        <a:p>
          <a:endParaRPr lang="it-IT"/>
        </a:p>
      </dgm:t>
    </dgm:pt>
    <dgm:pt modelId="{001B4447-FD6A-9643-9B2F-9558CB7F6CAA}" type="pres">
      <dgm:prSet presAssocID="{3EE8E9C9-5174-7742-A170-C99C41BC0BDD}" presName="vert2" presStyleCnt="0"/>
      <dgm:spPr/>
    </dgm:pt>
    <dgm:pt modelId="{0814410D-2035-CB47-A560-499E8EE620F2}" type="pres">
      <dgm:prSet presAssocID="{3EE8E9C9-5174-7742-A170-C99C41BC0BDD}" presName="thinLine2b" presStyleLbl="callout" presStyleIdx="0" presStyleCnt="5"/>
      <dgm:spPr/>
    </dgm:pt>
    <dgm:pt modelId="{A124531B-8E95-4F47-81C6-3D2B5544597E}" type="pres">
      <dgm:prSet presAssocID="{3EE8E9C9-5174-7742-A170-C99C41BC0BDD}" presName="vertSpace2b" presStyleCnt="0"/>
      <dgm:spPr/>
    </dgm:pt>
    <dgm:pt modelId="{8B084DFF-8A0B-E240-99AB-D956FE2DD422}" type="pres">
      <dgm:prSet presAssocID="{6065E373-33A4-EC4A-B8B5-468653A56F8D}" presName="horz2" presStyleCnt="0"/>
      <dgm:spPr/>
    </dgm:pt>
    <dgm:pt modelId="{EFC146E3-3ED2-4F46-8A69-1839D4AA2717}" type="pres">
      <dgm:prSet presAssocID="{6065E373-33A4-EC4A-B8B5-468653A56F8D}" presName="horzSpace2" presStyleCnt="0"/>
      <dgm:spPr/>
    </dgm:pt>
    <dgm:pt modelId="{A91DC6E5-2E71-D14E-89B6-5D4F1431C844}" type="pres">
      <dgm:prSet presAssocID="{6065E373-33A4-EC4A-B8B5-468653A56F8D}" presName="tx2" presStyleLbl="revTx" presStyleIdx="2" presStyleCnt="6"/>
      <dgm:spPr/>
      <dgm:t>
        <a:bodyPr/>
        <a:lstStyle/>
        <a:p>
          <a:endParaRPr lang="it-IT"/>
        </a:p>
      </dgm:t>
    </dgm:pt>
    <dgm:pt modelId="{E83A9C24-40C6-E347-803A-25447264E430}" type="pres">
      <dgm:prSet presAssocID="{6065E373-33A4-EC4A-B8B5-468653A56F8D}" presName="vert2" presStyleCnt="0"/>
      <dgm:spPr/>
    </dgm:pt>
    <dgm:pt modelId="{8AC1670A-14B8-B54B-AF5E-2D52E17B4509}" type="pres">
      <dgm:prSet presAssocID="{6065E373-33A4-EC4A-B8B5-468653A56F8D}" presName="thinLine2b" presStyleLbl="callout" presStyleIdx="1" presStyleCnt="5"/>
      <dgm:spPr/>
    </dgm:pt>
    <dgm:pt modelId="{F48BA5CD-5DAB-CF4F-9AFE-B687AF3F1985}" type="pres">
      <dgm:prSet presAssocID="{6065E373-33A4-EC4A-B8B5-468653A56F8D}" presName="vertSpace2b" presStyleCnt="0"/>
      <dgm:spPr/>
    </dgm:pt>
    <dgm:pt modelId="{9D44F74C-84FA-D547-80E7-4408DB06CE1E}" type="pres">
      <dgm:prSet presAssocID="{5BAD5633-1B70-A645-9281-B5CA3B2E189E}" presName="horz2" presStyleCnt="0"/>
      <dgm:spPr/>
    </dgm:pt>
    <dgm:pt modelId="{31DDDC6D-0B92-F140-AC10-D2C4DB739931}" type="pres">
      <dgm:prSet presAssocID="{5BAD5633-1B70-A645-9281-B5CA3B2E189E}" presName="horzSpace2" presStyleCnt="0"/>
      <dgm:spPr/>
    </dgm:pt>
    <dgm:pt modelId="{AA3741AD-D850-A543-A1CB-C0352B59D844}" type="pres">
      <dgm:prSet presAssocID="{5BAD5633-1B70-A645-9281-B5CA3B2E189E}" presName="tx2" presStyleLbl="revTx" presStyleIdx="3" presStyleCnt="6"/>
      <dgm:spPr/>
      <dgm:t>
        <a:bodyPr/>
        <a:lstStyle/>
        <a:p>
          <a:endParaRPr lang="it-IT"/>
        </a:p>
      </dgm:t>
    </dgm:pt>
    <dgm:pt modelId="{883463D2-B863-AA46-AAA3-F92D4DF4FF4D}" type="pres">
      <dgm:prSet presAssocID="{5BAD5633-1B70-A645-9281-B5CA3B2E189E}" presName="vert2" presStyleCnt="0"/>
      <dgm:spPr/>
    </dgm:pt>
    <dgm:pt modelId="{BA379B7F-4AAD-0A46-B10E-A803502848E8}" type="pres">
      <dgm:prSet presAssocID="{5BAD5633-1B70-A645-9281-B5CA3B2E189E}" presName="thinLine2b" presStyleLbl="callout" presStyleIdx="2" presStyleCnt="5"/>
      <dgm:spPr/>
    </dgm:pt>
    <dgm:pt modelId="{CC4C9B8C-B3EF-D34E-BF93-80182544D894}" type="pres">
      <dgm:prSet presAssocID="{5BAD5633-1B70-A645-9281-B5CA3B2E189E}" presName="vertSpace2b" presStyleCnt="0"/>
      <dgm:spPr/>
    </dgm:pt>
    <dgm:pt modelId="{0BB61BF0-C415-D449-B513-8E4D9DDCFBD4}" type="pres">
      <dgm:prSet presAssocID="{2FAE9482-61D1-B447-869F-C22FFB6FECB9}" presName="horz2" presStyleCnt="0"/>
      <dgm:spPr/>
    </dgm:pt>
    <dgm:pt modelId="{A5060297-F9CC-4346-885A-6D7868AFE3E7}" type="pres">
      <dgm:prSet presAssocID="{2FAE9482-61D1-B447-869F-C22FFB6FECB9}" presName="horzSpace2" presStyleCnt="0"/>
      <dgm:spPr/>
    </dgm:pt>
    <dgm:pt modelId="{EB8C50B4-D1A1-3E4D-A088-355BCE163A0C}" type="pres">
      <dgm:prSet presAssocID="{2FAE9482-61D1-B447-869F-C22FFB6FECB9}" presName="tx2" presStyleLbl="revTx" presStyleIdx="4" presStyleCnt="6"/>
      <dgm:spPr/>
      <dgm:t>
        <a:bodyPr/>
        <a:lstStyle/>
        <a:p>
          <a:endParaRPr lang="it-IT"/>
        </a:p>
      </dgm:t>
    </dgm:pt>
    <dgm:pt modelId="{A2D6FA40-52A3-2640-8E98-4090A1886F0D}" type="pres">
      <dgm:prSet presAssocID="{2FAE9482-61D1-B447-869F-C22FFB6FECB9}" presName="vert2" presStyleCnt="0"/>
      <dgm:spPr/>
    </dgm:pt>
    <dgm:pt modelId="{E6183C87-B28C-3843-AC96-BF0D7112CE6F}" type="pres">
      <dgm:prSet presAssocID="{2FAE9482-61D1-B447-869F-C22FFB6FECB9}" presName="thinLine2b" presStyleLbl="callout" presStyleIdx="3" presStyleCnt="5"/>
      <dgm:spPr/>
    </dgm:pt>
    <dgm:pt modelId="{76F58D2E-3E97-404D-ACE7-76B7385B4ED0}" type="pres">
      <dgm:prSet presAssocID="{2FAE9482-61D1-B447-869F-C22FFB6FECB9}" presName="vertSpace2b" presStyleCnt="0"/>
      <dgm:spPr/>
    </dgm:pt>
    <dgm:pt modelId="{8FEDD0F6-5056-9C40-AEBE-8EE7D5F50569}" type="pres">
      <dgm:prSet presAssocID="{5363E524-B3A1-4545-A25C-B8069D1F0D4A}" presName="horz2" presStyleCnt="0"/>
      <dgm:spPr/>
    </dgm:pt>
    <dgm:pt modelId="{F3CE2037-E332-D24C-B788-E4870E66425C}" type="pres">
      <dgm:prSet presAssocID="{5363E524-B3A1-4545-A25C-B8069D1F0D4A}" presName="horzSpace2" presStyleCnt="0"/>
      <dgm:spPr/>
    </dgm:pt>
    <dgm:pt modelId="{03CCFEA6-C18B-2449-8D4A-14AADA817910}" type="pres">
      <dgm:prSet presAssocID="{5363E524-B3A1-4545-A25C-B8069D1F0D4A}" presName="tx2" presStyleLbl="revTx" presStyleIdx="5" presStyleCnt="6"/>
      <dgm:spPr/>
      <dgm:t>
        <a:bodyPr/>
        <a:lstStyle/>
        <a:p>
          <a:endParaRPr lang="it-IT"/>
        </a:p>
      </dgm:t>
    </dgm:pt>
    <dgm:pt modelId="{304F2E93-CB31-1A4E-958B-F75BC0C0DA8B}" type="pres">
      <dgm:prSet presAssocID="{5363E524-B3A1-4545-A25C-B8069D1F0D4A}" presName="vert2" presStyleCnt="0"/>
      <dgm:spPr/>
    </dgm:pt>
    <dgm:pt modelId="{273C15DF-264B-3146-A079-097D8DD4358C}" type="pres">
      <dgm:prSet presAssocID="{5363E524-B3A1-4545-A25C-B8069D1F0D4A}" presName="thinLine2b" presStyleLbl="callout" presStyleIdx="4" presStyleCnt="5"/>
      <dgm:spPr/>
    </dgm:pt>
    <dgm:pt modelId="{6656160A-019E-454D-AFF8-433630192832}" type="pres">
      <dgm:prSet presAssocID="{5363E524-B3A1-4545-A25C-B8069D1F0D4A}" presName="vertSpace2b" presStyleCnt="0"/>
      <dgm:spPr/>
    </dgm:pt>
  </dgm:ptLst>
  <dgm:cxnLst>
    <dgm:cxn modelId="{6A199987-C471-7A40-8112-E10E9E58A75C}" srcId="{1D4CE19B-1B74-0F46-BC1B-5EE07536C9EE}" destId="{504C7FE5-7EC6-5847-B989-29C3195245EF}" srcOrd="0" destOrd="0" parTransId="{B2DF82C4-E0BB-234F-A2E7-A12A553BB4AC}" sibTransId="{D9CC90B3-54B7-0848-8A23-6A7DD6EBF7B6}"/>
    <dgm:cxn modelId="{1D0B04BF-1473-6B4A-9245-C1DD162233DF}" srcId="{504C7FE5-7EC6-5847-B989-29C3195245EF}" destId="{3EE8E9C9-5174-7742-A170-C99C41BC0BDD}" srcOrd="0" destOrd="0" parTransId="{668784BE-3BB9-9C48-8598-B20EB760103B}" sibTransId="{EC6FD5FC-10FC-BF49-9B66-8E100710DBCB}"/>
    <dgm:cxn modelId="{6867960B-FCBB-4104-B77F-49B938D10C91}" type="presOf" srcId="{6065E373-33A4-EC4A-B8B5-468653A56F8D}" destId="{A91DC6E5-2E71-D14E-89B6-5D4F1431C844}" srcOrd="0" destOrd="0" presId="urn:microsoft.com/office/officeart/2008/layout/LinedList"/>
    <dgm:cxn modelId="{D6D30A71-6AA2-0145-A936-ADAEE0F0324C}" srcId="{504C7FE5-7EC6-5847-B989-29C3195245EF}" destId="{5363E524-B3A1-4545-A25C-B8069D1F0D4A}" srcOrd="4" destOrd="0" parTransId="{CB2B9854-2571-EC4F-A49C-F347B54D4B0C}" sibTransId="{100AAB64-C602-CB42-812B-0095191DD083}"/>
    <dgm:cxn modelId="{B58BB97C-CD17-46FF-8356-25E527F985DE}" type="presOf" srcId="{504C7FE5-7EC6-5847-B989-29C3195245EF}" destId="{30CE073A-20D0-6D46-B4C7-EF4040B4C54F}" srcOrd="0" destOrd="0" presId="urn:microsoft.com/office/officeart/2008/layout/LinedList"/>
    <dgm:cxn modelId="{CFA73FEB-7A87-4442-A357-1728137EE700}" type="presOf" srcId="{2FAE9482-61D1-B447-869F-C22FFB6FECB9}" destId="{EB8C50B4-D1A1-3E4D-A088-355BCE163A0C}" srcOrd="0" destOrd="0" presId="urn:microsoft.com/office/officeart/2008/layout/LinedList"/>
    <dgm:cxn modelId="{A23585FB-243A-8F46-8E4B-8BEC74DD7B11}" srcId="{504C7FE5-7EC6-5847-B989-29C3195245EF}" destId="{6065E373-33A4-EC4A-B8B5-468653A56F8D}" srcOrd="1" destOrd="0" parTransId="{29A0963C-2358-1D4F-9E45-B9B6BDF2A4D9}" sibTransId="{285D52E0-A6C7-4548-9306-93F8364D7AF2}"/>
    <dgm:cxn modelId="{1C550791-F2A8-E341-A607-6040CED1720F}" srcId="{504C7FE5-7EC6-5847-B989-29C3195245EF}" destId="{5BAD5633-1B70-A645-9281-B5CA3B2E189E}" srcOrd="2" destOrd="0" parTransId="{84D98BC6-4E79-AC49-AE21-86E99408985D}" sibTransId="{CBB865EB-3359-0A49-B79C-E2800E6F5161}"/>
    <dgm:cxn modelId="{4F8904D8-B0E8-46A1-BCC3-835635572B32}" type="presOf" srcId="{3EE8E9C9-5174-7742-A170-C99C41BC0BDD}" destId="{634EC9C0-B208-CA4D-AD67-F4C65DAFA87F}" srcOrd="0" destOrd="0" presId="urn:microsoft.com/office/officeart/2008/layout/LinedList"/>
    <dgm:cxn modelId="{0F38222B-10AC-4E71-A356-C8DCE1D173AB}" type="presOf" srcId="{1D4CE19B-1B74-0F46-BC1B-5EE07536C9EE}" destId="{736E7213-3189-DE46-AD0C-CE711F5348AA}" srcOrd="0" destOrd="0" presId="urn:microsoft.com/office/officeart/2008/layout/LinedList"/>
    <dgm:cxn modelId="{5432BD74-45CF-2640-B02C-3761394ABA4C}" srcId="{504C7FE5-7EC6-5847-B989-29C3195245EF}" destId="{2FAE9482-61D1-B447-869F-C22FFB6FECB9}" srcOrd="3" destOrd="0" parTransId="{F79A089F-AE00-9D46-AA72-8FA543217F39}" sibTransId="{A94142F3-EF8F-4940-8FDB-4406088328DB}"/>
    <dgm:cxn modelId="{8C833659-A9D0-43DB-AE31-347143C0E986}" type="presOf" srcId="{5363E524-B3A1-4545-A25C-B8069D1F0D4A}" destId="{03CCFEA6-C18B-2449-8D4A-14AADA817910}" srcOrd="0" destOrd="0" presId="urn:microsoft.com/office/officeart/2008/layout/LinedList"/>
    <dgm:cxn modelId="{F7A1258D-E4BE-4C5F-B377-C53995DC09A6}" type="presOf" srcId="{5BAD5633-1B70-A645-9281-B5CA3B2E189E}" destId="{AA3741AD-D850-A543-A1CB-C0352B59D844}" srcOrd="0" destOrd="0" presId="urn:microsoft.com/office/officeart/2008/layout/LinedList"/>
    <dgm:cxn modelId="{FFA0AC18-8247-476D-83A6-D38622AD71B6}" type="presParOf" srcId="{736E7213-3189-DE46-AD0C-CE711F5348AA}" destId="{C63D1378-54A3-C74B-A94E-05E8264B22C3}" srcOrd="0" destOrd="0" presId="urn:microsoft.com/office/officeart/2008/layout/LinedList"/>
    <dgm:cxn modelId="{8EFD8269-F399-4E6D-B638-8434E290F628}" type="presParOf" srcId="{736E7213-3189-DE46-AD0C-CE711F5348AA}" destId="{2579ECDA-328A-6D4E-A8B1-408D9A468EF8}" srcOrd="1" destOrd="0" presId="urn:microsoft.com/office/officeart/2008/layout/LinedList"/>
    <dgm:cxn modelId="{FC0DE02A-807C-458A-B374-BA6B071A66BB}" type="presParOf" srcId="{2579ECDA-328A-6D4E-A8B1-408D9A468EF8}" destId="{30CE073A-20D0-6D46-B4C7-EF4040B4C54F}" srcOrd="0" destOrd="0" presId="urn:microsoft.com/office/officeart/2008/layout/LinedList"/>
    <dgm:cxn modelId="{B5753CD8-E5B8-4C8E-BE35-CB2C0CE79101}" type="presParOf" srcId="{2579ECDA-328A-6D4E-A8B1-408D9A468EF8}" destId="{F0DF69ED-E069-A445-AC61-5C9AB570E20A}" srcOrd="1" destOrd="0" presId="urn:microsoft.com/office/officeart/2008/layout/LinedList"/>
    <dgm:cxn modelId="{F104C82E-A24C-405D-A554-24182FAE9024}" type="presParOf" srcId="{F0DF69ED-E069-A445-AC61-5C9AB570E20A}" destId="{BB445F26-D168-1E4B-BF40-8595EF9814FC}" srcOrd="0" destOrd="0" presId="urn:microsoft.com/office/officeart/2008/layout/LinedList"/>
    <dgm:cxn modelId="{E4C810BE-B953-450A-9B93-78E39226193F}" type="presParOf" srcId="{F0DF69ED-E069-A445-AC61-5C9AB570E20A}" destId="{4B4E6819-8FB0-4141-A55A-987ED1C99303}" srcOrd="1" destOrd="0" presId="urn:microsoft.com/office/officeart/2008/layout/LinedList"/>
    <dgm:cxn modelId="{35993A44-841E-48D4-A8E7-19DBCC47B03C}" type="presParOf" srcId="{4B4E6819-8FB0-4141-A55A-987ED1C99303}" destId="{97CF0787-55E5-4A4B-9B8A-0D3A6603A832}" srcOrd="0" destOrd="0" presId="urn:microsoft.com/office/officeart/2008/layout/LinedList"/>
    <dgm:cxn modelId="{9B0C6ADF-41D1-4B94-B90E-46E1EBF57AC7}" type="presParOf" srcId="{4B4E6819-8FB0-4141-A55A-987ED1C99303}" destId="{634EC9C0-B208-CA4D-AD67-F4C65DAFA87F}" srcOrd="1" destOrd="0" presId="urn:microsoft.com/office/officeart/2008/layout/LinedList"/>
    <dgm:cxn modelId="{407D1F14-C451-4AD9-A85A-A0362198E31F}" type="presParOf" srcId="{4B4E6819-8FB0-4141-A55A-987ED1C99303}" destId="{001B4447-FD6A-9643-9B2F-9558CB7F6CAA}" srcOrd="2" destOrd="0" presId="urn:microsoft.com/office/officeart/2008/layout/LinedList"/>
    <dgm:cxn modelId="{F145EE11-CD16-404B-8055-98B4315FC2C4}" type="presParOf" srcId="{F0DF69ED-E069-A445-AC61-5C9AB570E20A}" destId="{0814410D-2035-CB47-A560-499E8EE620F2}" srcOrd="2" destOrd="0" presId="urn:microsoft.com/office/officeart/2008/layout/LinedList"/>
    <dgm:cxn modelId="{641E2E60-EB61-490F-851F-D471615EF7D9}" type="presParOf" srcId="{F0DF69ED-E069-A445-AC61-5C9AB570E20A}" destId="{A124531B-8E95-4F47-81C6-3D2B5544597E}" srcOrd="3" destOrd="0" presId="urn:microsoft.com/office/officeart/2008/layout/LinedList"/>
    <dgm:cxn modelId="{B5CCA1DB-8A78-45F3-8B4A-00DBDBDF79E2}" type="presParOf" srcId="{F0DF69ED-E069-A445-AC61-5C9AB570E20A}" destId="{8B084DFF-8A0B-E240-99AB-D956FE2DD422}" srcOrd="4" destOrd="0" presId="urn:microsoft.com/office/officeart/2008/layout/LinedList"/>
    <dgm:cxn modelId="{FF2A833C-C54D-4657-A507-167E5B96D98F}" type="presParOf" srcId="{8B084DFF-8A0B-E240-99AB-D956FE2DD422}" destId="{EFC146E3-3ED2-4F46-8A69-1839D4AA2717}" srcOrd="0" destOrd="0" presId="urn:microsoft.com/office/officeart/2008/layout/LinedList"/>
    <dgm:cxn modelId="{A7AD2089-028E-41B5-A8DB-1559FC47835A}" type="presParOf" srcId="{8B084DFF-8A0B-E240-99AB-D956FE2DD422}" destId="{A91DC6E5-2E71-D14E-89B6-5D4F1431C844}" srcOrd="1" destOrd="0" presId="urn:microsoft.com/office/officeart/2008/layout/LinedList"/>
    <dgm:cxn modelId="{3A54253D-52D3-4C8C-8BB6-44DD02CD880D}" type="presParOf" srcId="{8B084DFF-8A0B-E240-99AB-D956FE2DD422}" destId="{E83A9C24-40C6-E347-803A-25447264E430}" srcOrd="2" destOrd="0" presId="urn:microsoft.com/office/officeart/2008/layout/LinedList"/>
    <dgm:cxn modelId="{36299093-FD21-4729-9123-E67C6727F1C4}" type="presParOf" srcId="{F0DF69ED-E069-A445-AC61-5C9AB570E20A}" destId="{8AC1670A-14B8-B54B-AF5E-2D52E17B4509}" srcOrd="5" destOrd="0" presId="urn:microsoft.com/office/officeart/2008/layout/LinedList"/>
    <dgm:cxn modelId="{598D6979-752A-4675-A831-542914482EB4}" type="presParOf" srcId="{F0DF69ED-E069-A445-AC61-5C9AB570E20A}" destId="{F48BA5CD-5DAB-CF4F-9AFE-B687AF3F1985}" srcOrd="6" destOrd="0" presId="urn:microsoft.com/office/officeart/2008/layout/LinedList"/>
    <dgm:cxn modelId="{35D771E0-914D-4E27-93E2-8444BA061B24}" type="presParOf" srcId="{F0DF69ED-E069-A445-AC61-5C9AB570E20A}" destId="{9D44F74C-84FA-D547-80E7-4408DB06CE1E}" srcOrd="7" destOrd="0" presId="urn:microsoft.com/office/officeart/2008/layout/LinedList"/>
    <dgm:cxn modelId="{7FDF38A0-3AEC-4771-927A-4989774D9F5A}" type="presParOf" srcId="{9D44F74C-84FA-D547-80E7-4408DB06CE1E}" destId="{31DDDC6D-0B92-F140-AC10-D2C4DB739931}" srcOrd="0" destOrd="0" presId="urn:microsoft.com/office/officeart/2008/layout/LinedList"/>
    <dgm:cxn modelId="{A735E02E-0FD7-42B6-AF10-4C2B403F9A76}" type="presParOf" srcId="{9D44F74C-84FA-D547-80E7-4408DB06CE1E}" destId="{AA3741AD-D850-A543-A1CB-C0352B59D844}" srcOrd="1" destOrd="0" presId="urn:microsoft.com/office/officeart/2008/layout/LinedList"/>
    <dgm:cxn modelId="{50A7D75C-3BC3-4E9D-A745-1F29DB69557B}" type="presParOf" srcId="{9D44F74C-84FA-D547-80E7-4408DB06CE1E}" destId="{883463D2-B863-AA46-AAA3-F92D4DF4FF4D}" srcOrd="2" destOrd="0" presId="urn:microsoft.com/office/officeart/2008/layout/LinedList"/>
    <dgm:cxn modelId="{40ABFF8B-3E9E-47BA-9D69-D075C1EABB3C}" type="presParOf" srcId="{F0DF69ED-E069-A445-AC61-5C9AB570E20A}" destId="{BA379B7F-4AAD-0A46-B10E-A803502848E8}" srcOrd="8" destOrd="0" presId="urn:microsoft.com/office/officeart/2008/layout/LinedList"/>
    <dgm:cxn modelId="{F80BC47C-AEFB-4DFB-A81E-F46468D0745C}" type="presParOf" srcId="{F0DF69ED-E069-A445-AC61-5C9AB570E20A}" destId="{CC4C9B8C-B3EF-D34E-BF93-80182544D894}" srcOrd="9" destOrd="0" presId="urn:microsoft.com/office/officeart/2008/layout/LinedList"/>
    <dgm:cxn modelId="{14467DBF-2F03-4542-87FD-D405AF29CED6}" type="presParOf" srcId="{F0DF69ED-E069-A445-AC61-5C9AB570E20A}" destId="{0BB61BF0-C415-D449-B513-8E4D9DDCFBD4}" srcOrd="10" destOrd="0" presId="urn:microsoft.com/office/officeart/2008/layout/LinedList"/>
    <dgm:cxn modelId="{0F6FA28A-9FBE-40D2-AB3F-D425836035CC}" type="presParOf" srcId="{0BB61BF0-C415-D449-B513-8E4D9DDCFBD4}" destId="{A5060297-F9CC-4346-885A-6D7868AFE3E7}" srcOrd="0" destOrd="0" presId="urn:microsoft.com/office/officeart/2008/layout/LinedList"/>
    <dgm:cxn modelId="{06FEC64F-F465-4D87-A4DB-09415FD1B8F8}" type="presParOf" srcId="{0BB61BF0-C415-D449-B513-8E4D9DDCFBD4}" destId="{EB8C50B4-D1A1-3E4D-A088-355BCE163A0C}" srcOrd="1" destOrd="0" presId="urn:microsoft.com/office/officeart/2008/layout/LinedList"/>
    <dgm:cxn modelId="{14675729-2D10-414F-BF03-8362CE76907B}" type="presParOf" srcId="{0BB61BF0-C415-D449-B513-8E4D9DDCFBD4}" destId="{A2D6FA40-52A3-2640-8E98-4090A1886F0D}" srcOrd="2" destOrd="0" presId="urn:microsoft.com/office/officeart/2008/layout/LinedList"/>
    <dgm:cxn modelId="{711BB6F1-BB1E-413D-99E8-A97E90838EF2}" type="presParOf" srcId="{F0DF69ED-E069-A445-AC61-5C9AB570E20A}" destId="{E6183C87-B28C-3843-AC96-BF0D7112CE6F}" srcOrd="11" destOrd="0" presId="urn:microsoft.com/office/officeart/2008/layout/LinedList"/>
    <dgm:cxn modelId="{2D6D8CEB-9A99-4FA7-BD8A-A2BACF649C56}" type="presParOf" srcId="{F0DF69ED-E069-A445-AC61-5C9AB570E20A}" destId="{76F58D2E-3E97-404D-ACE7-76B7385B4ED0}" srcOrd="12" destOrd="0" presId="urn:microsoft.com/office/officeart/2008/layout/LinedList"/>
    <dgm:cxn modelId="{6A640233-3ABD-4E2A-BDEC-009BF6139BC1}" type="presParOf" srcId="{F0DF69ED-E069-A445-AC61-5C9AB570E20A}" destId="{8FEDD0F6-5056-9C40-AEBE-8EE7D5F50569}" srcOrd="13" destOrd="0" presId="urn:microsoft.com/office/officeart/2008/layout/LinedList"/>
    <dgm:cxn modelId="{7A53B3EB-47DD-4483-8FE9-6ADDF885C511}" type="presParOf" srcId="{8FEDD0F6-5056-9C40-AEBE-8EE7D5F50569}" destId="{F3CE2037-E332-D24C-B788-E4870E66425C}" srcOrd="0" destOrd="0" presId="urn:microsoft.com/office/officeart/2008/layout/LinedList"/>
    <dgm:cxn modelId="{8E9A87B8-96D4-4577-98FC-7BD935593DAD}" type="presParOf" srcId="{8FEDD0F6-5056-9C40-AEBE-8EE7D5F50569}" destId="{03CCFEA6-C18B-2449-8D4A-14AADA817910}" srcOrd="1" destOrd="0" presId="urn:microsoft.com/office/officeart/2008/layout/LinedList"/>
    <dgm:cxn modelId="{2F3B6FC3-2279-4C61-9333-8149E72010AE}" type="presParOf" srcId="{8FEDD0F6-5056-9C40-AEBE-8EE7D5F50569}" destId="{304F2E93-CB31-1A4E-958B-F75BC0C0DA8B}" srcOrd="2" destOrd="0" presId="urn:microsoft.com/office/officeart/2008/layout/LinedList"/>
    <dgm:cxn modelId="{E41FF4B3-2E08-4126-89F6-6B2F98759BF8}" type="presParOf" srcId="{F0DF69ED-E069-A445-AC61-5C9AB570E20A}" destId="{273C15DF-264B-3146-A079-097D8DD4358C}" srcOrd="14" destOrd="0" presId="urn:microsoft.com/office/officeart/2008/layout/LinedList"/>
    <dgm:cxn modelId="{311AEBEB-4EBD-42AA-9F1D-32115269BC86}" type="presParOf" srcId="{F0DF69ED-E069-A445-AC61-5C9AB570E20A}" destId="{6656160A-019E-454D-AFF8-433630192832}"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FF18A27-8646-409E-A0FD-09B58BCE524E}" type="doc">
      <dgm:prSet loTypeId="urn:microsoft.com/office/officeart/2005/8/layout/venn3" loCatId="relationship" qsTypeId="urn:microsoft.com/office/officeart/2005/8/quickstyle/simple1" qsCatId="simple" csTypeId="urn:microsoft.com/office/officeart/2005/8/colors/colorful1" csCatId="colorful" phldr="1"/>
      <dgm:spPr/>
    </dgm:pt>
    <dgm:pt modelId="{5E533B44-A203-404C-A8AC-4A080F0587F2}">
      <dgm:prSet phldrT="[Testo]" custT="1"/>
      <dgm:spPr/>
      <dgm:t>
        <a:bodyPr/>
        <a:lstStyle/>
        <a:p>
          <a:r>
            <a:rPr lang="it-IT" sz="2800" dirty="0" smtClean="0"/>
            <a:t>SIAN</a:t>
          </a:r>
        </a:p>
        <a:p>
          <a:r>
            <a:rPr lang="it-IT" sz="1200" dirty="0" smtClean="0"/>
            <a:t>Piattaforma software fondamentale per le attività Istituzionali di ARCEA (Autorizzazione, Esecuzione e Contabilizzazione Pagamenti)</a:t>
          </a:r>
        </a:p>
        <a:p>
          <a:r>
            <a:rPr lang="it-IT" sz="1200" dirty="0" smtClean="0"/>
            <a:t>Permette di inviare le informazioni obbligatorie all’organismo di coordinamento</a:t>
          </a:r>
        </a:p>
      </dgm:t>
    </dgm:pt>
    <dgm:pt modelId="{D65CC631-D43E-4724-A336-777EBB19F436}" type="parTrans" cxnId="{C4ECF938-B168-47DC-8647-695A943A3D72}">
      <dgm:prSet/>
      <dgm:spPr/>
      <dgm:t>
        <a:bodyPr/>
        <a:lstStyle/>
        <a:p>
          <a:endParaRPr lang="it-IT"/>
        </a:p>
      </dgm:t>
    </dgm:pt>
    <dgm:pt modelId="{393EAEEE-C7E5-4106-8CCB-1F138C28BE0A}" type="sibTrans" cxnId="{C4ECF938-B168-47DC-8647-695A943A3D72}">
      <dgm:prSet/>
      <dgm:spPr/>
      <dgm:t>
        <a:bodyPr/>
        <a:lstStyle/>
        <a:p>
          <a:endParaRPr lang="it-IT"/>
        </a:p>
      </dgm:t>
    </dgm:pt>
    <dgm:pt modelId="{A1BBBB19-99E8-49AB-ABB3-9F907FE4329B}">
      <dgm:prSet phldrT="[Testo]" custT="1"/>
      <dgm:spPr/>
      <dgm:t>
        <a:bodyPr/>
        <a:lstStyle/>
        <a:p>
          <a:r>
            <a:rPr lang="it-IT" sz="2800" dirty="0" smtClean="0"/>
            <a:t>ARCEA</a:t>
          </a:r>
        </a:p>
        <a:p>
          <a:r>
            <a:rPr lang="it-IT" sz="1000" b="0" dirty="0" smtClean="0"/>
            <a:t>Rete LAN </a:t>
          </a:r>
        </a:p>
        <a:p>
          <a:r>
            <a:rPr lang="it-IT" sz="1000" b="0" dirty="0" smtClean="0"/>
            <a:t>CED Interni</a:t>
          </a:r>
        </a:p>
        <a:p>
          <a:r>
            <a:rPr lang="it-IT" sz="1000" b="0" dirty="0" smtClean="0"/>
            <a:t>Postazioni Client</a:t>
          </a:r>
        </a:p>
        <a:p>
          <a:r>
            <a:rPr lang="it-IT" sz="1000" b="0" dirty="0" smtClean="0"/>
            <a:t>Posta elettronica</a:t>
          </a:r>
        </a:p>
        <a:p>
          <a:r>
            <a:rPr lang="it-IT" sz="1000" b="0" dirty="0" smtClean="0"/>
            <a:t>Software per “Funzionamento” Interno</a:t>
          </a:r>
        </a:p>
        <a:p>
          <a:r>
            <a:rPr lang="it-IT" sz="1000" b="0" dirty="0" smtClean="0"/>
            <a:t>Contromisure di protezione del Sistema </a:t>
          </a:r>
        </a:p>
        <a:p>
          <a:endParaRPr lang="it-IT" sz="1000" b="0" dirty="0" smtClean="0"/>
        </a:p>
        <a:p>
          <a:endParaRPr lang="it-IT" sz="1400" dirty="0" smtClean="0"/>
        </a:p>
        <a:p>
          <a:endParaRPr lang="it-IT" sz="1400" dirty="0"/>
        </a:p>
      </dgm:t>
    </dgm:pt>
    <dgm:pt modelId="{18C0B154-939E-4352-AEA6-0FEA57B511F4}" type="parTrans" cxnId="{6D03C018-D9D4-456E-BEFC-BF9B538C02CA}">
      <dgm:prSet/>
      <dgm:spPr/>
      <dgm:t>
        <a:bodyPr/>
        <a:lstStyle/>
        <a:p>
          <a:endParaRPr lang="it-IT"/>
        </a:p>
      </dgm:t>
    </dgm:pt>
    <dgm:pt modelId="{0C8BCD3A-B937-4B9D-B602-2C7BFE179DF6}" type="sibTrans" cxnId="{6D03C018-D9D4-456E-BEFC-BF9B538C02CA}">
      <dgm:prSet/>
      <dgm:spPr/>
      <dgm:t>
        <a:bodyPr/>
        <a:lstStyle/>
        <a:p>
          <a:endParaRPr lang="it-IT"/>
        </a:p>
      </dgm:t>
    </dgm:pt>
    <dgm:pt modelId="{F29AAE70-B8A9-4E18-8992-F81AAD93EE20}" type="pres">
      <dgm:prSet presAssocID="{FFF18A27-8646-409E-A0FD-09B58BCE524E}" presName="Name0" presStyleCnt="0">
        <dgm:presLayoutVars>
          <dgm:dir/>
          <dgm:resizeHandles val="exact"/>
        </dgm:presLayoutVars>
      </dgm:prSet>
      <dgm:spPr/>
    </dgm:pt>
    <dgm:pt modelId="{7360333D-5A9A-4AEB-A141-57EA62875123}" type="pres">
      <dgm:prSet presAssocID="{5E533B44-A203-404C-A8AC-4A080F0587F2}" presName="Name5" presStyleLbl="vennNode1" presStyleIdx="0" presStyleCnt="2">
        <dgm:presLayoutVars>
          <dgm:bulletEnabled val="1"/>
        </dgm:presLayoutVars>
      </dgm:prSet>
      <dgm:spPr/>
      <dgm:t>
        <a:bodyPr/>
        <a:lstStyle/>
        <a:p>
          <a:endParaRPr lang="it-IT"/>
        </a:p>
      </dgm:t>
    </dgm:pt>
    <dgm:pt modelId="{A673C9B6-61CD-446B-95B3-77BA205805AE}" type="pres">
      <dgm:prSet presAssocID="{393EAEEE-C7E5-4106-8CCB-1F138C28BE0A}" presName="space" presStyleCnt="0"/>
      <dgm:spPr/>
    </dgm:pt>
    <dgm:pt modelId="{CB7AD8AB-480E-496E-AA62-3E757280B5B6}" type="pres">
      <dgm:prSet presAssocID="{A1BBBB19-99E8-49AB-ABB3-9F907FE4329B}" presName="Name5" presStyleLbl="vennNode1" presStyleIdx="1" presStyleCnt="2">
        <dgm:presLayoutVars>
          <dgm:bulletEnabled val="1"/>
        </dgm:presLayoutVars>
      </dgm:prSet>
      <dgm:spPr/>
      <dgm:t>
        <a:bodyPr/>
        <a:lstStyle/>
        <a:p>
          <a:endParaRPr lang="it-IT"/>
        </a:p>
      </dgm:t>
    </dgm:pt>
  </dgm:ptLst>
  <dgm:cxnLst>
    <dgm:cxn modelId="{D5BB3C86-1C31-4D16-B43A-D3829F7FC8C1}" type="presOf" srcId="{FFF18A27-8646-409E-A0FD-09B58BCE524E}" destId="{F29AAE70-B8A9-4E18-8992-F81AAD93EE20}" srcOrd="0" destOrd="0" presId="urn:microsoft.com/office/officeart/2005/8/layout/venn3"/>
    <dgm:cxn modelId="{35132E7F-534E-4252-82BC-706162A0EAB4}" type="presOf" srcId="{A1BBBB19-99E8-49AB-ABB3-9F907FE4329B}" destId="{CB7AD8AB-480E-496E-AA62-3E757280B5B6}" srcOrd="0" destOrd="0" presId="urn:microsoft.com/office/officeart/2005/8/layout/venn3"/>
    <dgm:cxn modelId="{6D03C018-D9D4-456E-BEFC-BF9B538C02CA}" srcId="{FFF18A27-8646-409E-A0FD-09B58BCE524E}" destId="{A1BBBB19-99E8-49AB-ABB3-9F907FE4329B}" srcOrd="1" destOrd="0" parTransId="{18C0B154-939E-4352-AEA6-0FEA57B511F4}" sibTransId="{0C8BCD3A-B937-4B9D-B602-2C7BFE179DF6}"/>
    <dgm:cxn modelId="{C4ECF938-B168-47DC-8647-695A943A3D72}" srcId="{FFF18A27-8646-409E-A0FD-09B58BCE524E}" destId="{5E533B44-A203-404C-A8AC-4A080F0587F2}" srcOrd="0" destOrd="0" parTransId="{D65CC631-D43E-4724-A336-777EBB19F436}" sibTransId="{393EAEEE-C7E5-4106-8CCB-1F138C28BE0A}"/>
    <dgm:cxn modelId="{D56EFE68-DA26-4866-9267-14A0E3571823}" type="presOf" srcId="{5E533B44-A203-404C-A8AC-4A080F0587F2}" destId="{7360333D-5A9A-4AEB-A141-57EA62875123}" srcOrd="0" destOrd="0" presId="urn:microsoft.com/office/officeart/2005/8/layout/venn3"/>
    <dgm:cxn modelId="{B8E021CE-AE35-44B2-9857-CD889937CA4F}" type="presParOf" srcId="{F29AAE70-B8A9-4E18-8992-F81AAD93EE20}" destId="{7360333D-5A9A-4AEB-A141-57EA62875123}" srcOrd="0" destOrd="0" presId="urn:microsoft.com/office/officeart/2005/8/layout/venn3"/>
    <dgm:cxn modelId="{92420A98-DB81-4D57-B031-AE64DAC0B6FF}" type="presParOf" srcId="{F29AAE70-B8A9-4E18-8992-F81AAD93EE20}" destId="{A673C9B6-61CD-446B-95B3-77BA205805AE}" srcOrd="1" destOrd="0" presId="urn:microsoft.com/office/officeart/2005/8/layout/venn3"/>
    <dgm:cxn modelId="{1C65397C-A095-4E01-B11E-3F03C47376AA}" type="presParOf" srcId="{F29AAE70-B8A9-4E18-8992-F81AAD93EE20}" destId="{CB7AD8AB-480E-496E-AA62-3E757280B5B6}"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823327-ED21-4AA7-95B6-003B78C010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F6BC070-03FB-4479-B630-3D3FE80DB1FB}">
      <dgm:prSet/>
      <dgm:spPr/>
      <dgm:t>
        <a:bodyPr/>
        <a:lstStyle/>
        <a:p>
          <a:pPr rtl="0"/>
          <a:r>
            <a:rPr lang="it-IT" baseline="0" dirty="0" smtClean="0"/>
            <a:t>L’intero anno è stato contrassegnato dai </a:t>
          </a:r>
          <a:r>
            <a:rPr lang="it-IT" b="1" baseline="0" dirty="0" smtClean="0"/>
            <a:t>numerosi interventi di Audit </a:t>
          </a:r>
          <a:r>
            <a:rPr lang="it-IT" baseline="0" dirty="0" smtClean="0"/>
            <a:t>che l’Agenzia ha dovuto affrontare e che hanno necessariamente impegnato tutto il personale su più livelli, conducendo anche a modifiche nelle procedure organizzative e gestionali. </a:t>
          </a:r>
          <a:endParaRPr lang="it-IT" dirty="0"/>
        </a:p>
      </dgm:t>
    </dgm:pt>
    <dgm:pt modelId="{D9FDCA87-BCA4-46D5-8144-9BDF1DA74C46}" type="parTrans" cxnId="{BF60F432-FFD2-4EE7-B8BF-C4D5E0CCF27A}">
      <dgm:prSet/>
      <dgm:spPr/>
      <dgm:t>
        <a:bodyPr/>
        <a:lstStyle/>
        <a:p>
          <a:endParaRPr lang="it-IT"/>
        </a:p>
      </dgm:t>
    </dgm:pt>
    <dgm:pt modelId="{67E95352-83EB-4846-B02D-55B0FAA5375E}" type="sibTrans" cxnId="{BF60F432-FFD2-4EE7-B8BF-C4D5E0CCF27A}">
      <dgm:prSet/>
      <dgm:spPr/>
      <dgm:t>
        <a:bodyPr/>
        <a:lstStyle/>
        <a:p>
          <a:endParaRPr lang="it-IT"/>
        </a:p>
      </dgm:t>
    </dgm:pt>
    <dgm:pt modelId="{9CE52353-F1B2-4E3C-9989-B8F0F2D00A20}">
      <dgm:prSet/>
      <dgm:spPr/>
      <dgm:t>
        <a:bodyPr/>
        <a:lstStyle/>
        <a:p>
          <a:pPr rtl="0"/>
          <a:r>
            <a:rPr lang="it-IT" baseline="0" dirty="0" smtClean="0"/>
            <a:t>Un altro elemento degno di menzione è rappresentato </a:t>
          </a:r>
          <a:r>
            <a:rPr lang="it-IT" b="0" baseline="0" dirty="0" smtClean="0"/>
            <a:t>dall’</a:t>
          </a:r>
          <a:r>
            <a:rPr lang="it-IT" b="1" baseline="0" dirty="0" smtClean="0"/>
            <a:t>entrata a regime delle attività inerenti i nuovi compiti istituzionali</a:t>
          </a:r>
          <a:r>
            <a:rPr lang="it-IT" baseline="0" dirty="0" smtClean="0"/>
            <a:t>, affidati all’ARCEA con la Delibera della Giunta Regionale n. 432 del 10 Novembre 2016, inerenti soprattutto la Gestione delle concessioni di agevolazione fiscale sull'acquisto di oli minerali impiegati nei lavori agricoli, orticoli, in allevamento, nella silvicoltura, piscicoltura e nelle coltivazioni sotto serra (U.M.A.).</a:t>
          </a:r>
          <a:endParaRPr lang="it-IT" dirty="0"/>
        </a:p>
      </dgm:t>
    </dgm:pt>
    <dgm:pt modelId="{B4AAE076-7E0A-40F8-9522-D610FE9751F1}" type="parTrans" cxnId="{73B98993-59F6-4E67-89B1-3F58D0099130}">
      <dgm:prSet/>
      <dgm:spPr/>
      <dgm:t>
        <a:bodyPr/>
        <a:lstStyle/>
        <a:p>
          <a:endParaRPr lang="it-IT"/>
        </a:p>
      </dgm:t>
    </dgm:pt>
    <dgm:pt modelId="{1C6F6A15-B57E-48AD-8CCC-11C1BF647915}" type="sibTrans" cxnId="{73B98993-59F6-4E67-89B1-3F58D0099130}">
      <dgm:prSet/>
      <dgm:spPr/>
      <dgm:t>
        <a:bodyPr/>
        <a:lstStyle/>
        <a:p>
          <a:endParaRPr lang="it-IT"/>
        </a:p>
      </dgm:t>
    </dgm:pt>
    <dgm:pt modelId="{3903AD22-ED83-4226-88F6-E47E15736839}">
      <dgm:prSet/>
      <dgm:spPr/>
      <dgm:t>
        <a:bodyPr/>
        <a:lstStyle/>
        <a:p>
          <a:pPr rtl="0"/>
          <a:r>
            <a:rPr lang="it-IT" dirty="0" smtClean="0"/>
            <a:t>I principali elementi che hanno caratterizzato il 2017</a:t>
          </a:r>
          <a:endParaRPr lang="it-IT" dirty="0"/>
        </a:p>
      </dgm:t>
    </dgm:pt>
    <dgm:pt modelId="{035D6CCA-FED8-4941-833F-A762B1E34335}" type="parTrans" cxnId="{D8FE02BD-EE45-435B-92BD-46D25B22D919}">
      <dgm:prSet/>
      <dgm:spPr/>
      <dgm:t>
        <a:bodyPr/>
        <a:lstStyle/>
        <a:p>
          <a:endParaRPr lang="it-IT"/>
        </a:p>
      </dgm:t>
    </dgm:pt>
    <dgm:pt modelId="{92F66B8F-C49F-4239-9EA4-2594C5EC6889}" type="sibTrans" cxnId="{D8FE02BD-EE45-435B-92BD-46D25B22D919}">
      <dgm:prSet/>
      <dgm:spPr/>
      <dgm:t>
        <a:bodyPr/>
        <a:lstStyle/>
        <a:p>
          <a:endParaRPr lang="it-IT"/>
        </a:p>
      </dgm:t>
    </dgm:pt>
    <dgm:pt modelId="{96421162-5B5E-4750-B3BF-531AD84C01ED}" type="pres">
      <dgm:prSet presAssocID="{F0823327-ED21-4AA7-95B6-003B78C01065}" presName="vert0" presStyleCnt="0">
        <dgm:presLayoutVars>
          <dgm:dir/>
          <dgm:animOne val="branch"/>
          <dgm:animLvl val="lvl"/>
        </dgm:presLayoutVars>
      </dgm:prSet>
      <dgm:spPr/>
      <dgm:t>
        <a:bodyPr/>
        <a:lstStyle/>
        <a:p>
          <a:endParaRPr lang="it-IT"/>
        </a:p>
      </dgm:t>
    </dgm:pt>
    <dgm:pt modelId="{C5A50F57-3CB6-4BFC-BA45-4D76C8773F6A}" type="pres">
      <dgm:prSet presAssocID="{3903AD22-ED83-4226-88F6-E47E15736839}" presName="thickLine" presStyleLbl="alignNode1" presStyleIdx="0" presStyleCnt="1"/>
      <dgm:spPr/>
    </dgm:pt>
    <dgm:pt modelId="{A50B7173-3752-4FA1-80AF-280336A61E10}" type="pres">
      <dgm:prSet presAssocID="{3903AD22-ED83-4226-88F6-E47E15736839}" presName="horz1" presStyleCnt="0"/>
      <dgm:spPr/>
    </dgm:pt>
    <dgm:pt modelId="{7F85D656-6835-4204-BFAA-712F4E830A1E}" type="pres">
      <dgm:prSet presAssocID="{3903AD22-ED83-4226-88F6-E47E15736839}" presName="tx1" presStyleLbl="revTx" presStyleIdx="0" presStyleCnt="3"/>
      <dgm:spPr/>
      <dgm:t>
        <a:bodyPr/>
        <a:lstStyle/>
        <a:p>
          <a:endParaRPr lang="it-IT"/>
        </a:p>
      </dgm:t>
    </dgm:pt>
    <dgm:pt modelId="{93257024-96B7-4ACE-903F-774EBA2FF9D5}" type="pres">
      <dgm:prSet presAssocID="{3903AD22-ED83-4226-88F6-E47E15736839}" presName="vert1" presStyleCnt="0"/>
      <dgm:spPr/>
    </dgm:pt>
    <dgm:pt modelId="{0151513A-C5BD-4B3C-B4F7-EF5CF9623F4A}" type="pres">
      <dgm:prSet presAssocID="{2F6BC070-03FB-4479-B630-3D3FE80DB1FB}" presName="vertSpace2a" presStyleCnt="0"/>
      <dgm:spPr/>
    </dgm:pt>
    <dgm:pt modelId="{BD49EDFC-D9F0-4035-A972-E04D68864C60}" type="pres">
      <dgm:prSet presAssocID="{2F6BC070-03FB-4479-B630-3D3FE80DB1FB}" presName="horz2" presStyleCnt="0"/>
      <dgm:spPr/>
    </dgm:pt>
    <dgm:pt modelId="{7586BA97-26A7-4011-89F9-BC1285C45C2A}" type="pres">
      <dgm:prSet presAssocID="{2F6BC070-03FB-4479-B630-3D3FE80DB1FB}" presName="horzSpace2" presStyleCnt="0"/>
      <dgm:spPr/>
    </dgm:pt>
    <dgm:pt modelId="{38BAD948-7ABD-450C-8E63-F4A52C37F3FA}" type="pres">
      <dgm:prSet presAssocID="{2F6BC070-03FB-4479-B630-3D3FE80DB1FB}" presName="tx2" presStyleLbl="revTx" presStyleIdx="1" presStyleCnt="3"/>
      <dgm:spPr/>
      <dgm:t>
        <a:bodyPr/>
        <a:lstStyle/>
        <a:p>
          <a:endParaRPr lang="it-IT"/>
        </a:p>
      </dgm:t>
    </dgm:pt>
    <dgm:pt modelId="{1F5E3F10-7622-4D9B-A73B-010F887674F9}" type="pres">
      <dgm:prSet presAssocID="{2F6BC070-03FB-4479-B630-3D3FE80DB1FB}" presName="vert2" presStyleCnt="0"/>
      <dgm:spPr/>
    </dgm:pt>
    <dgm:pt modelId="{7E9A015F-623D-4B05-B409-3F0E7F05F73E}" type="pres">
      <dgm:prSet presAssocID="{2F6BC070-03FB-4479-B630-3D3FE80DB1FB}" presName="thinLine2b" presStyleLbl="callout" presStyleIdx="0" presStyleCnt="2"/>
      <dgm:spPr/>
    </dgm:pt>
    <dgm:pt modelId="{7478AFF0-B982-48A7-A30E-315A6B640EAA}" type="pres">
      <dgm:prSet presAssocID="{2F6BC070-03FB-4479-B630-3D3FE80DB1FB}" presName="vertSpace2b" presStyleCnt="0"/>
      <dgm:spPr/>
    </dgm:pt>
    <dgm:pt modelId="{E45A35CC-3CEC-4C92-ADDC-EE6CC5C1EE9C}" type="pres">
      <dgm:prSet presAssocID="{9CE52353-F1B2-4E3C-9989-B8F0F2D00A20}" presName="horz2" presStyleCnt="0"/>
      <dgm:spPr/>
    </dgm:pt>
    <dgm:pt modelId="{75F374D2-3452-4C06-BD9B-333D6E7547B7}" type="pres">
      <dgm:prSet presAssocID="{9CE52353-F1B2-4E3C-9989-B8F0F2D00A20}" presName="horzSpace2" presStyleCnt="0"/>
      <dgm:spPr/>
    </dgm:pt>
    <dgm:pt modelId="{B97648F0-C0D9-4E9C-8582-17A3FA70D041}" type="pres">
      <dgm:prSet presAssocID="{9CE52353-F1B2-4E3C-9989-B8F0F2D00A20}" presName="tx2" presStyleLbl="revTx" presStyleIdx="2" presStyleCnt="3"/>
      <dgm:spPr/>
      <dgm:t>
        <a:bodyPr/>
        <a:lstStyle/>
        <a:p>
          <a:endParaRPr lang="it-IT"/>
        </a:p>
      </dgm:t>
    </dgm:pt>
    <dgm:pt modelId="{D49212CA-D9ED-4B67-8D5A-E5119B317DC2}" type="pres">
      <dgm:prSet presAssocID="{9CE52353-F1B2-4E3C-9989-B8F0F2D00A20}" presName="vert2" presStyleCnt="0"/>
      <dgm:spPr/>
    </dgm:pt>
    <dgm:pt modelId="{94052604-61EA-4688-894D-E83DF38234FC}" type="pres">
      <dgm:prSet presAssocID="{9CE52353-F1B2-4E3C-9989-B8F0F2D00A20}" presName="thinLine2b" presStyleLbl="callout" presStyleIdx="1" presStyleCnt="2"/>
      <dgm:spPr/>
    </dgm:pt>
    <dgm:pt modelId="{F19D160E-DA97-4407-A7E1-73364A0CD3F2}" type="pres">
      <dgm:prSet presAssocID="{9CE52353-F1B2-4E3C-9989-B8F0F2D00A20}" presName="vertSpace2b" presStyleCnt="0"/>
      <dgm:spPr/>
    </dgm:pt>
  </dgm:ptLst>
  <dgm:cxnLst>
    <dgm:cxn modelId="{CF2ED1D8-0931-445F-8F56-19132FC8AA33}" type="presOf" srcId="{3903AD22-ED83-4226-88F6-E47E15736839}" destId="{7F85D656-6835-4204-BFAA-712F4E830A1E}" srcOrd="0" destOrd="0" presId="urn:microsoft.com/office/officeart/2008/layout/LinedList"/>
    <dgm:cxn modelId="{BF60F432-FFD2-4EE7-B8BF-C4D5E0CCF27A}" srcId="{3903AD22-ED83-4226-88F6-E47E15736839}" destId="{2F6BC070-03FB-4479-B630-3D3FE80DB1FB}" srcOrd="0" destOrd="0" parTransId="{D9FDCA87-BCA4-46D5-8144-9BDF1DA74C46}" sibTransId="{67E95352-83EB-4846-B02D-55B0FAA5375E}"/>
    <dgm:cxn modelId="{D1B12D29-1F42-4712-BA14-B494A71AA4FF}" type="presOf" srcId="{F0823327-ED21-4AA7-95B6-003B78C01065}" destId="{96421162-5B5E-4750-B3BF-531AD84C01ED}" srcOrd="0" destOrd="0" presId="urn:microsoft.com/office/officeart/2008/layout/LinedList"/>
    <dgm:cxn modelId="{B06F02DA-7893-42E1-ABEE-B022DF3028ED}" type="presOf" srcId="{9CE52353-F1B2-4E3C-9989-B8F0F2D00A20}" destId="{B97648F0-C0D9-4E9C-8582-17A3FA70D041}" srcOrd="0" destOrd="0" presId="urn:microsoft.com/office/officeart/2008/layout/LinedList"/>
    <dgm:cxn modelId="{D8FE02BD-EE45-435B-92BD-46D25B22D919}" srcId="{F0823327-ED21-4AA7-95B6-003B78C01065}" destId="{3903AD22-ED83-4226-88F6-E47E15736839}" srcOrd="0" destOrd="0" parTransId="{035D6CCA-FED8-4941-833F-A762B1E34335}" sibTransId="{92F66B8F-C49F-4239-9EA4-2594C5EC6889}"/>
    <dgm:cxn modelId="{73B98993-59F6-4E67-89B1-3F58D0099130}" srcId="{3903AD22-ED83-4226-88F6-E47E15736839}" destId="{9CE52353-F1B2-4E3C-9989-B8F0F2D00A20}" srcOrd="1" destOrd="0" parTransId="{B4AAE076-7E0A-40F8-9522-D610FE9751F1}" sibTransId="{1C6F6A15-B57E-48AD-8CCC-11C1BF647915}"/>
    <dgm:cxn modelId="{925255E6-1BB7-4CCB-B100-E735373DBFBC}" type="presOf" srcId="{2F6BC070-03FB-4479-B630-3D3FE80DB1FB}" destId="{38BAD948-7ABD-450C-8E63-F4A52C37F3FA}" srcOrd="0" destOrd="0" presId="urn:microsoft.com/office/officeart/2008/layout/LinedList"/>
    <dgm:cxn modelId="{DCA7BB0D-1667-4BD6-9492-DD547326A3A7}" type="presParOf" srcId="{96421162-5B5E-4750-B3BF-531AD84C01ED}" destId="{C5A50F57-3CB6-4BFC-BA45-4D76C8773F6A}" srcOrd="0" destOrd="0" presId="urn:microsoft.com/office/officeart/2008/layout/LinedList"/>
    <dgm:cxn modelId="{968148AD-5BDE-497D-BC88-7C88737400A2}" type="presParOf" srcId="{96421162-5B5E-4750-B3BF-531AD84C01ED}" destId="{A50B7173-3752-4FA1-80AF-280336A61E10}" srcOrd="1" destOrd="0" presId="urn:microsoft.com/office/officeart/2008/layout/LinedList"/>
    <dgm:cxn modelId="{1D8F65A8-2A75-4838-8A6A-7A99C88B342D}" type="presParOf" srcId="{A50B7173-3752-4FA1-80AF-280336A61E10}" destId="{7F85D656-6835-4204-BFAA-712F4E830A1E}" srcOrd="0" destOrd="0" presId="urn:microsoft.com/office/officeart/2008/layout/LinedList"/>
    <dgm:cxn modelId="{2B740D66-0ED9-4AA0-BF0E-D92D140466BC}" type="presParOf" srcId="{A50B7173-3752-4FA1-80AF-280336A61E10}" destId="{93257024-96B7-4ACE-903F-774EBA2FF9D5}" srcOrd="1" destOrd="0" presId="urn:microsoft.com/office/officeart/2008/layout/LinedList"/>
    <dgm:cxn modelId="{8B60C445-E16F-4A68-BFAE-AAB98201D37E}" type="presParOf" srcId="{93257024-96B7-4ACE-903F-774EBA2FF9D5}" destId="{0151513A-C5BD-4B3C-B4F7-EF5CF9623F4A}" srcOrd="0" destOrd="0" presId="urn:microsoft.com/office/officeart/2008/layout/LinedList"/>
    <dgm:cxn modelId="{71A19EAF-B6B2-4345-B3ED-CFC033B48FAE}" type="presParOf" srcId="{93257024-96B7-4ACE-903F-774EBA2FF9D5}" destId="{BD49EDFC-D9F0-4035-A972-E04D68864C60}" srcOrd="1" destOrd="0" presId="urn:microsoft.com/office/officeart/2008/layout/LinedList"/>
    <dgm:cxn modelId="{7DB69236-3630-46DE-AE16-A37B085DABD8}" type="presParOf" srcId="{BD49EDFC-D9F0-4035-A972-E04D68864C60}" destId="{7586BA97-26A7-4011-89F9-BC1285C45C2A}" srcOrd="0" destOrd="0" presId="urn:microsoft.com/office/officeart/2008/layout/LinedList"/>
    <dgm:cxn modelId="{BD573BEC-CC9C-4EBC-B94B-62CDD833454D}" type="presParOf" srcId="{BD49EDFC-D9F0-4035-A972-E04D68864C60}" destId="{38BAD948-7ABD-450C-8E63-F4A52C37F3FA}" srcOrd="1" destOrd="0" presId="urn:microsoft.com/office/officeart/2008/layout/LinedList"/>
    <dgm:cxn modelId="{A55F76DF-33FD-4F92-9C2E-8FE3B6C418A0}" type="presParOf" srcId="{BD49EDFC-D9F0-4035-A972-E04D68864C60}" destId="{1F5E3F10-7622-4D9B-A73B-010F887674F9}" srcOrd="2" destOrd="0" presId="urn:microsoft.com/office/officeart/2008/layout/LinedList"/>
    <dgm:cxn modelId="{518F2909-6D70-4724-901D-5E0F8F6817FB}" type="presParOf" srcId="{93257024-96B7-4ACE-903F-774EBA2FF9D5}" destId="{7E9A015F-623D-4B05-B409-3F0E7F05F73E}" srcOrd="2" destOrd="0" presId="urn:microsoft.com/office/officeart/2008/layout/LinedList"/>
    <dgm:cxn modelId="{2A4668C5-AB98-4FA0-9B80-D62C2FF3FD8E}" type="presParOf" srcId="{93257024-96B7-4ACE-903F-774EBA2FF9D5}" destId="{7478AFF0-B982-48A7-A30E-315A6B640EAA}" srcOrd="3" destOrd="0" presId="urn:microsoft.com/office/officeart/2008/layout/LinedList"/>
    <dgm:cxn modelId="{3AA1AAB4-9851-495C-AAA5-C12D70AD10B7}" type="presParOf" srcId="{93257024-96B7-4ACE-903F-774EBA2FF9D5}" destId="{E45A35CC-3CEC-4C92-ADDC-EE6CC5C1EE9C}" srcOrd="4" destOrd="0" presId="urn:microsoft.com/office/officeart/2008/layout/LinedList"/>
    <dgm:cxn modelId="{11469161-628D-4E2B-919D-1D747D1C0210}" type="presParOf" srcId="{E45A35CC-3CEC-4C92-ADDC-EE6CC5C1EE9C}" destId="{75F374D2-3452-4C06-BD9B-333D6E7547B7}" srcOrd="0" destOrd="0" presId="urn:microsoft.com/office/officeart/2008/layout/LinedList"/>
    <dgm:cxn modelId="{2A345C32-EA4E-4877-A521-DC665EF90E9E}" type="presParOf" srcId="{E45A35CC-3CEC-4C92-ADDC-EE6CC5C1EE9C}" destId="{B97648F0-C0D9-4E9C-8582-17A3FA70D041}" srcOrd="1" destOrd="0" presId="urn:microsoft.com/office/officeart/2008/layout/LinedList"/>
    <dgm:cxn modelId="{03B2F5ED-A2A7-4CFC-9AF1-F902863EC87F}" type="presParOf" srcId="{E45A35CC-3CEC-4C92-ADDC-EE6CC5C1EE9C}" destId="{D49212CA-D9ED-4B67-8D5A-E5119B317DC2}" srcOrd="2" destOrd="0" presId="urn:microsoft.com/office/officeart/2008/layout/LinedList"/>
    <dgm:cxn modelId="{4E81A06F-3053-4850-B193-9DB908A103D9}" type="presParOf" srcId="{93257024-96B7-4ACE-903F-774EBA2FF9D5}" destId="{94052604-61EA-4688-894D-E83DF38234FC}" srcOrd="5" destOrd="0" presId="urn:microsoft.com/office/officeart/2008/layout/LinedList"/>
    <dgm:cxn modelId="{AFF9956A-334C-4354-A7F3-6CEF776E4FCE}" type="presParOf" srcId="{93257024-96B7-4ACE-903F-774EBA2FF9D5}" destId="{F19D160E-DA97-4407-A7E1-73364A0CD3F2}"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B840E52-0211-8F42-950A-8971F4F6BC79}"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it-IT"/>
        </a:p>
      </dgm:t>
    </dgm:pt>
    <dgm:pt modelId="{91894027-F1D7-B048-866A-87AEE417CA08}">
      <dgm:prSet/>
      <dgm:spPr/>
      <dgm:t>
        <a:bodyPr/>
        <a:lstStyle/>
        <a:p>
          <a:pPr rtl="0"/>
          <a:r>
            <a:rPr lang="it-IT" baseline="0" dirty="0" smtClean="0"/>
            <a:t>ARCEA, fin dalla sua nascita, ha scelto di avvalersi di strumenti, sistemi e fornitori di </a:t>
          </a:r>
          <a:r>
            <a:rPr lang="it-IT" b="1" baseline="0" dirty="0" smtClean="0"/>
            <a:t>caratura nazionale </a:t>
          </a:r>
          <a:r>
            <a:rPr lang="it-IT" baseline="0" dirty="0" smtClean="0"/>
            <a:t>e </a:t>
          </a:r>
          <a:r>
            <a:rPr lang="it-IT" b="1" baseline="0" dirty="0" smtClean="0"/>
            <a:t>natura istituzionale</a:t>
          </a:r>
          <a:r>
            <a:rPr lang="it-IT" baseline="0" dirty="0" smtClean="0"/>
            <a:t>, in grado di fornire alti e certificati livelli di affidabilità e sicurezza. </a:t>
          </a:r>
          <a:endParaRPr lang="it-IT" dirty="0"/>
        </a:p>
      </dgm:t>
    </dgm:pt>
    <dgm:pt modelId="{7EBCD7FF-9733-2740-9C2D-191DC21C65B0}" type="parTrans" cxnId="{BDD2DE19-39F9-CF41-AA33-7E541C74FFB2}">
      <dgm:prSet/>
      <dgm:spPr/>
      <dgm:t>
        <a:bodyPr/>
        <a:lstStyle/>
        <a:p>
          <a:endParaRPr lang="it-IT"/>
        </a:p>
      </dgm:t>
    </dgm:pt>
    <dgm:pt modelId="{86B0191C-72E1-A548-9314-38C8239972D8}" type="sibTrans" cxnId="{BDD2DE19-39F9-CF41-AA33-7E541C74FFB2}">
      <dgm:prSet/>
      <dgm:spPr/>
      <dgm:t>
        <a:bodyPr/>
        <a:lstStyle/>
        <a:p>
          <a:endParaRPr lang="it-IT"/>
        </a:p>
      </dgm:t>
    </dgm:pt>
    <dgm:pt modelId="{82981B44-E357-5747-B169-790FA1DDEB89}">
      <dgm:prSet/>
      <dgm:spPr/>
      <dgm:t>
        <a:bodyPr/>
        <a:lstStyle/>
        <a:p>
          <a:pPr rtl="0"/>
          <a:r>
            <a:rPr lang="it-IT" baseline="0" dirty="0" smtClean="0"/>
            <a:t>Ciò ha permesso alle strutture interne di indirizzare le proprie attenzioni verso i temi della </a:t>
          </a:r>
          <a:r>
            <a:rPr lang="it-IT" b="1" baseline="0" dirty="0" err="1" smtClean="0"/>
            <a:t>Governance</a:t>
          </a:r>
          <a:r>
            <a:rPr lang="it-IT" b="1" baseline="0" dirty="0" smtClean="0"/>
            <a:t> dei sistemi IT</a:t>
          </a:r>
          <a:r>
            <a:rPr lang="it-IT" baseline="0" dirty="0" smtClean="0"/>
            <a:t>, della </a:t>
          </a:r>
          <a:r>
            <a:rPr lang="it-IT" b="1" baseline="0" dirty="0" smtClean="0"/>
            <a:t>sicurezza delle informazioni </a:t>
          </a:r>
          <a:r>
            <a:rPr lang="it-IT" baseline="0" dirty="0" smtClean="0"/>
            <a:t>e del </a:t>
          </a:r>
          <a:r>
            <a:rPr lang="it-IT" b="1" baseline="0" dirty="0" err="1" smtClean="0"/>
            <a:t>Risk</a:t>
          </a:r>
          <a:r>
            <a:rPr lang="it-IT" b="1" baseline="0" dirty="0" smtClean="0"/>
            <a:t> Management</a:t>
          </a:r>
          <a:r>
            <a:rPr lang="it-IT" baseline="0" dirty="0" smtClean="0"/>
            <a:t>, con conseguente graduale </a:t>
          </a:r>
          <a:r>
            <a:rPr lang="it-IT" b="1" baseline="0" dirty="0" smtClean="0"/>
            <a:t>incremento delle competenze </a:t>
          </a:r>
          <a:r>
            <a:rPr lang="it-IT" baseline="0" dirty="0" smtClean="0"/>
            <a:t>degli addetti e del </a:t>
          </a:r>
          <a:r>
            <a:rPr lang="it-IT" b="1" baseline="0" dirty="0" smtClean="0"/>
            <a:t>livello di maturità del sistema </a:t>
          </a:r>
          <a:endParaRPr lang="it-IT" b="1" dirty="0"/>
        </a:p>
      </dgm:t>
    </dgm:pt>
    <dgm:pt modelId="{7BE3D1C6-6760-254E-AA6D-3C65FCD64F70}" type="parTrans" cxnId="{AF75918C-CC46-C346-84EA-138732C47E24}">
      <dgm:prSet/>
      <dgm:spPr/>
      <dgm:t>
        <a:bodyPr/>
        <a:lstStyle/>
        <a:p>
          <a:endParaRPr lang="it-IT"/>
        </a:p>
      </dgm:t>
    </dgm:pt>
    <dgm:pt modelId="{8912A890-BE94-A842-A54B-2E2EC3956C8E}" type="sibTrans" cxnId="{AF75918C-CC46-C346-84EA-138732C47E24}">
      <dgm:prSet/>
      <dgm:spPr/>
      <dgm:t>
        <a:bodyPr/>
        <a:lstStyle/>
        <a:p>
          <a:endParaRPr lang="it-IT"/>
        </a:p>
      </dgm:t>
    </dgm:pt>
    <dgm:pt modelId="{C6838428-50BC-B445-BC9E-7249417B9FF5}" type="pres">
      <dgm:prSet presAssocID="{7B840E52-0211-8F42-950A-8971F4F6BC79}" presName="linear" presStyleCnt="0">
        <dgm:presLayoutVars>
          <dgm:animLvl val="lvl"/>
          <dgm:resizeHandles val="exact"/>
        </dgm:presLayoutVars>
      </dgm:prSet>
      <dgm:spPr/>
      <dgm:t>
        <a:bodyPr/>
        <a:lstStyle/>
        <a:p>
          <a:endParaRPr lang="it-IT"/>
        </a:p>
      </dgm:t>
    </dgm:pt>
    <dgm:pt modelId="{60BEC019-3429-2B44-B09F-4378D7B54DA0}" type="pres">
      <dgm:prSet presAssocID="{91894027-F1D7-B048-866A-87AEE417CA08}" presName="parentText" presStyleLbl="node1" presStyleIdx="0" presStyleCnt="2">
        <dgm:presLayoutVars>
          <dgm:chMax val="0"/>
          <dgm:bulletEnabled val="1"/>
        </dgm:presLayoutVars>
      </dgm:prSet>
      <dgm:spPr/>
      <dgm:t>
        <a:bodyPr/>
        <a:lstStyle/>
        <a:p>
          <a:endParaRPr lang="it-IT"/>
        </a:p>
      </dgm:t>
    </dgm:pt>
    <dgm:pt modelId="{CC6BFE09-F116-BF4F-8E7A-2FFDBFA30244}" type="pres">
      <dgm:prSet presAssocID="{86B0191C-72E1-A548-9314-38C8239972D8}" presName="spacer" presStyleCnt="0"/>
      <dgm:spPr/>
    </dgm:pt>
    <dgm:pt modelId="{415AFE78-92A4-4D4D-A0D7-BD942A81E74A}" type="pres">
      <dgm:prSet presAssocID="{82981B44-E357-5747-B169-790FA1DDEB89}" presName="parentText" presStyleLbl="node1" presStyleIdx="1" presStyleCnt="2">
        <dgm:presLayoutVars>
          <dgm:chMax val="0"/>
          <dgm:bulletEnabled val="1"/>
        </dgm:presLayoutVars>
      </dgm:prSet>
      <dgm:spPr/>
      <dgm:t>
        <a:bodyPr/>
        <a:lstStyle/>
        <a:p>
          <a:endParaRPr lang="it-IT"/>
        </a:p>
      </dgm:t>
    </dgm:pt>
  </dgm:ptLst>
  <dgm:cxnLst>
    <dgm:cxn modelId="{AF75918C-CC46-C346-84EA-138732C47E24}" srcId="{7B840E52-0211-8F42-950A-8971F4F6BC79}" destId="{82981B44-E357-5747-B169-790FA1DDEB89}" srcOrd="1" destOrd="0" parTransId="{7BE3D1C6-6760-254E-AA6D-3C65FCD64F70}" sibTransId="{8912A890-BE94-A842-A54B-2E2EC3956C8E}"/>
    <dgm:cxn modelId="{697E7B8C-CB17-42A0-8A44-52595CE7539C}" type="presOf" srcId="{91894027-F1D7-B048-866A-87AEE417CA08}" destId="{60BEC019-3429-2B44-B09F-4378D7B54DA0}" srcOrd="0" destOrd="0" presId="urn:microsoft.com/office/officeart/2005/8/layout/vList2"/>
    <dgm:cxn modelId="{CB68528A-EB8A-499C-B876-2B7981347A63}" type="presOf" srcId="{82981B44-E357-5747-B169-790FA1DDEB89}" destId="{415AFE78-92A4-4D4D-A0D7-BD942A81E74A}" srcOrd="0" destOrd="0" presId="urn:microsoft.com/office/officeart/2005/8/layout/vList2"/>
    <dgm:cxn modelId="{47905692-4901-4AB7-9A90-F9AF7B469067}" type="presOf" srcId="{7B840E52-0211-8F42-950A-8971F4F6BC79}" destId="{C6838428-50BC-B445-BC9E-7249417B9FF5}" srcOrd="0" destOrd="0" presId="urn:microsoft.com/office/officeart/2005/8/layout/vList2"/>
    <dgm:cxn modelId="{BDD2DE19-39F9-CF41-AA33-7E541C74FFB2}" srcId="{7B840E52-0211-8F42-950A-8971F4F6BC79}" destId="{91894027-F1D7-B048-866A-87AEE417CA08}" srcOrd="0" destOrd="0" parTransId="{7EBCD7FF-9733-2740-9C2D-191DC21C65B0}" sibTransId="{86B0191C-72E1-A548-9314-38C8239972D8}"/>
    <dgm:cxn modelId="{4BAEDC79-B467-42E4-8426-E8B48E4EF6A7}" type="presParOf" srcId="{C6838428-50BC-B445-BC9E-7249417B9FF5}" destId="{60BEC019-3429-2B44-B09F-4378D7B54DA0}" srcOrd="0" destOrd="0" presId="urn:microsoft.com/office/officeart/2005/8/layout/vList2"/>
    <dgm:cxn modelId="{F227DD57-E941-46E6-87BE-FFEC79F1C3A2}" type="presParOf" srcId="{C6838428-50BC-B445-BC9E-7249417B9FF5}" destId="{CC6BFE09-F116-BF4F-8E7A-2FFDBFA30244}" srcOrd="1" destOrd="0" presId="urn:microsoft.com/office/officeart/2005/8/layout/vList2"/>
    <dgm:cxn modelId="{F3E4AF38-862B-42FD-A3E4-4FE47FD63E2B}" type="presParOf" srcId="{C6838428-50BC-B445-BC9E-7249417B9FF5}" destId="{415AFE78-92A4-4D4D-A0D7-BD942A81E74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6AE4DD5-3854-4D38-9D0E-495DA2AD44BB}"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A92BC2EF-1DF6-4B7F-A8B2-68B095A8F826}">
      <dgm:prSet/>
      <dgm:spPr/>
      <dgm:t>
        <a:bodyPr/>
        <a:lstStyle/>
        <a:p>
          <a:pPr rtl="0"/>
          <a:r>
            <a:rPr lang="it-IT" baseline="0" dirty="0" smtClean="0"/>
            <a:t>Il sistema di Gestione della Sicurezza è nato nel 2008 e si è evoluto nel tempo, in sinergia con i principali </a:t>
          </a:r>
          <a:r>
            <a:rPr lang="it-IT" baseline="0" dirty="0" err="1" smtClean="0"/>
            <a:t>stakeholders</a:t>
          </a:r>
          <a:r>
            <a:rPr lang="it-IT" baseline="0" dirty="0" smtClean="0"/>
            <a:t>: </a:t>
          </a:r>
          <a:endParaRPr lang="it-IT" dirty="0"/>
        </a:p>
      </dgm:t>
    </dgm:pt>
    <dgm:pt modelId="{374AFA9E-2D10-4E5E-97F4-A7D81D235790}" type="parTrans" cxnId="{8E4914B6-51B8-4A65-A9C8-EBCD1BFC9480}">
      <dgm:prSet/>
      <dgm:spPr/>
      <dgm:t>
        <a:bodyPr/>
        <a:lstStyle/>
        <a:p>
          <a:endParaRPr lang="it-IT"/>
        </a:p>
      </dgm:t>
    </dgm:pt>
    <dgm:pt modelId="{67199234-CA23-4EE5-B937-2E2C68B419EF}" type="sibTrans" cxnId="{8E4914B6-51B8-4A65-A9C8-EBCD1BFC9480}">
      <dgm:prSet/>
      <dgm:spPr/>
      <dgm:t>
        <a:bodyPr/>
        <a:lstStyle/>
        <a:p>
          <a:endParaRPr lang="it-IT"/>
        </a:p>
      </dgm:t>
    </dgm:pt>
    <dgm:pt modelId="{D0EECD6D-C56C-438F-8501-58E05429E65C}">
      <dgm:prSet/>
      <dgm:spPr/>
      <dgm:t>
        <a:bodyPr/>
        <a:lstStyle/>
        <a:p>
          <a:pPr rtl="0"/>
          <a:r>
            <a:rPr lang="it-IT" baseline="0" dirty="0" smtClean="0"/>
            <a:t>La struttura interna dell’ARCEA</a:t>
          </a:r>
          <a:endParaRPr lang="it-IT" dirty="0"/>
        </a:p>
      </dgm:t>
    </dgm:pt>
    <dgm:pt modelId="{16324FCE-BE47-44DB-AB9F-2AF21EF8F45B}" type="parTrans" cxnId="{11958393-BD5A-45A8-9737-F7FA24BCD800}">
      <dgm:prSet/>
      <dgm:spPr/>
      <dgm:t>
        <a:bodyPr/>
        <a:lstStyle/>
        <a:p>
          <a:endParaRPr lang="it-IT"/>
        </a:p>
      </dgm:t>
    </dgm:pt>
    <dgm:pt modelId="{4BC35E8A-75EE-407D-8ED0-E2638EFF61EC}" type="sibTrans" cxnId="{11958393-BD5A-45A8-9737-F7FA24BCD800}">
      <dgm:prSet/>
      <dgm:spPr/>
      <dgm:t>
        <a:bodyPr/>
        <a:lstStyle/>
        <a:p>
          <a:endParaRPr lang="it-IT"/>
        </a:p>
      </dgm:t>
    </dgm:pt>
    <dgm:pt modelId="{B47702BA-210F-4DA4-B737-2BF77A8A53B3}">
      <dgm:prSet/>
      <dgm:spPr/>
      <dgm:t>
        <a:bodyPr/>
        <a:lstStyle/>
        <a:p>
          <a:pPr rtl="0"/>
          <a:r>
            <a:rPr lang="it-IT" baseline="0" dirty="0" smtClean="0"/>
            <a:t>AGEA – SIN</a:t>
          </a:r>
          <a:endParaRPr lang="it-IT" dirty="0"/>
        </a:p>
      </dgm:t>
    </dgm:pt>
    <dgm:pt modelId="{3DE91F63-986C-4B3B-8726-A0A2DC79499B}" type="parTrans" cxnId="{DECE1A57-C0D7-4DD8-B976-7181E84222B6}">
      <dgm:prSet/>
      <dgm:spPr/>
      <dgm:t>
        <a:bodyPr/>
        <a:lstStyle/>
        <a:p>
          <a:endParaRPr lang="it-IT"/>
        </a:p>
      </dgm:t>
    </dgm:pt>
    <dgm:pt modelId="{CF17D218-08A0-4916-BD83-6B8C20B4FB2C}" type="sibTrans" cxnId="{DECE1A57-C0D7-4DD8-B976-7181E84222B6}">
      <dgm:prSet/>
      <dgm:spPr/>
      <dgm:t>
        <a:bodyPr/>
        <a:lstStyle/>
        <a:p>
          <a:endParaRPr lang="it-IT"/>
        </a:p>
      </dgm:t>
    </dgm:pt>
    <dgm:pt modelId="{5CC18D7E-49CC-425B-9EA5-058CF91B7451}">
      <dgm:prSet/>
      <dgm:spPr/>
      <dgm:t>
        <a:bodyPr/>
        <a:lstStyle/>
        <a:p>
          <a:pPr rtl="0"/>
          <a:r>
            <a:rPr lang="it-IT" baseline="0" dirty="0" smtClean="0"/>
            <a:t>Gli Organismi Delegati </a:t>
          </a:r>
          <a:endParaRPr lang="it-IT" dirty="0"/>
        </a:p>
      </dgm:t>
    </dgm:pt>
    <dgm:pt modelId="{5AA69A9F-5027-483E-B082-9E5C73BEE5B5}" type="parTrans" cxnId="{281587EB-2476-49DE-8252-7501B415CC59}">
      <dgm:prSet/>
      <dgm:spPr/>
      <dgm:t>
        <a:bodyPr/>
        <a:lstStyle/>
        <a:p>
          <a:endParaRPr lang="it-IT"/>
        </a:p>
      </dgm:t>
    </dgm:pt>
    <dgm:pt modelId="{9685B54C-6835-4A46-9D94-D1F43D6BC1DC}" type="sibTrans" cxnId="{281587EB-2476-49DE-8252-7501B415CC59}">
      <dgm:prSet/>
      <dgm:spPr/>
      <dgm:t>
        <a:bodyPr/>
        <a:lstStyle/>
        <a:p>
          <a:endParaRPr lang="it-IT"/>
        </a:p>
      </dgm:t>
    </dgm:pt>
    <dgm:pt modelId="{54796E71-0F98-402F-8256-CCA92DF2C1F4}">
      <dgm:prSet/>
      <dgm:spPr/>
      <dgm:t>
        <a:bodyPr/>
        <a:lstStyle/>
        <a:p>
          <a:pPr rtl="0"/>
          <a:r>
            <a:rPr lang="it-IT" baseline="0" dirty="0" smtClean="0"/>
            <a:t>I Beneficiari</a:t>
          </a:r>
          <a:endParaRPr lang="it-IT" dirty="0"/>
        </a:p>
      </dgm:t>
    </dgm:pt>
    <dgm:pt modelId="{FA3B9CFC-DAE0-4C2E-81E8-B5ABDC555C07}" type="parTrans" cxnId="{57998EE4-55C1-425B-814B-476D3FC95DE2}">
      <dgm:prSet/>
      <dgm:spPr/>
      <dgm:t>
        <a:bodyPr/>
        <a:lstStyle/>
        <a:p>
          <a:endParaRPr lang="it-IT"/>
        </a:p>
      </dgm:t>
    </dgm:pt>
    <dgm:pt modelId="{7D19BE69-7BB0-4720-809B-4EDAC3AFB8E5}" type="sibTrans" cxnId="{57998EE4-55C1-425B-814B-476D3FC95DE2}">
      <dgm:prSet/>
      <dgm:spPr/>
      <dgm:t>
        <a:bodyPr/>
        <a:lstStyle/>
        <a:p>
          <a:endParaRPr lang="it-IT"/>
        </a:p>
      </dgm:t>
    </dgm:pt>
    <dgm:pt modelId="{B0B243A6-B458-1944-B4A3-2B38BE3843E0}">
      <dgm:prSet/>
      <dgm:spPr/>
      <dgm:t>
        <a:bodyPr/>
        <a:lstStyle/>
        <a:p>
          <a:pPr rtl="0"/>
          <a:r>
            <a:rPr lang="it-IT" dirty="0" smtClean="0"/>
            <a:t>Con il </a:t>
          </a:r>
          <a:r>
            <a:rPr lang="it-IT" b="1" dirty="0" smtClean="0"/>
            <a:t>precedente sistema di valutazione</a:t>
          </a:r>
          <a:r>
            <a:rPr lang="it-IT" dirty="0" smtClean="0"/>
            <a:t>: Dal 2013 al 2015 il livello di maturità del sistema di sicurezza dell’ARCEA è stato giudicato dall’Organismo di Certificazione ad livello pari a </a:t>
          </a:r>
          <a:r>
            <a:rPr lang="it-IT" b="1" dirty="0" smtClean="0"/>
            <a:t>4 su 5 </a:t>
          </a:r>
          <a:r>
            <a:rPr lang="it-IT" dirty="0" smtClean="0"/>
            <a:t>(</a:t>
          </a:r>
          <a:r>
            <a:rPr lang="it-IT" b="1" dirty="0" smtClean="0"/>
            <a:t>il massimo tra gli OP italiani</a:t>
          </a:r>
          <a:r>
            <a:rPr lang="it-IT" dirty="0" smtClean="0"/>
            <a:t>)</a:t>
          </a:r>
        </a:p>
      </dgm:t>
    </dgm:pt>
    <dgm:pt modelId="{49E6D5EA-1369-9D4C-AC3C-9CC494BD7365}" type="parTrans" cxnId="{4FA52EC6-C62C-6342-B51E-CCC33EFD0C39}">
      <dgm:prSet/>
      <dgm:spPr/>
      <dgm:t>
        <a:bodyPr/>
        <a:lstStyle/>
        <a:p>
          <a:endParaRPr lang="it-IT"/>
        </a:p>
      </dgm:t>
    </dgm:pt>
    <dgm:pt modelId="{A5274ACA-BC49-4847-B81A-1DB129E71E56}" type="sibTrans" cxnId="{4FA52EC6-C62C-6342-B51E-CCC33EFD0C39}">
      <dgm:prSet/>
      <dgm:spPr/>
      <dgm:t>
        <a:bodyPr/>
        <a:lstStyle/>
        <a:p>
          <a:endParaRPr lang="it-IT"/>
        </a:p>
      </dgm:t>
    </dgm:pt>
    <dgm:pt modelId="{1711D4B7-D8DD-174F-BCE0-2F71A52CE835}">
      <dgm:prSet/>
      <dgm:spPr/>
      <dgm:t>
        <a:bodyPr/>
        <a:lstStyle/>
        <a:p>
          <a:pPr rtl="0"/>
          <a:r>
            <a:rPr lang="it-IT" dirty="0" smtClean="0"/>
            <a:t>Con la nuova scala di valutazione, che ha eliminato un livello di giudizio, livellando di fatto i risultati finali, ARCEA ha ottenuto nel 2016 e 2017 un livello pari a </a:t>
          </a:r>
          <a:r>
            <a:rPr lang="it-IT" b="1" dirty="0" smtClean="0"/>
            <a:t>3 su 4  (Il massimo tra gli OP insieme ad altre Agenzie)</a:t>
          </a:r>
        </a:p>
      </dgm:t>
    </dgm:pt>
    <dgm:pt modelId="{2625EDCF-8D91-9E48-9F13-7C086B9C222F}" type="parTrans" cxnId="{57DD0D40-E820-B749-819D-6A374DBC7F4A}">
      <dgm:prSet/>
      <dgm:spPr/>
      <dgm:t>
        <a:bodyPr/>
        <a:lstStyle/>
        <a:p>
          <a:endParaRPr lang="it-IT"/>
        </a:p>
      </dgm:t>
    </dgm:pt>
    <dgm:pt modelId="{9DE598F9-1760-E04B-B1D9-BBD5EFA69B1C}" type="sibTrans" cxnId="{57DD0D40-E820-B749-819D-6A374DBC7F4A}">
      <dgm:prSet/>
      <dgm:spPr/>
      <dgm:t>
        <a:bodyPr/>
        <a:lstStyle/>
        <a:p>
          <a:endParaRPr lang="it-IT"/>
        </a:p>
      </dgm:t>
    </dgm:pt>
    <dgm:pt modelId="{2FFF5DA3-5FEC-4CA8-97B4-64FD9E576D53}" type="pres">
      <dgm:prSet presAssocID="{C6AE4DD5-3854-4D38-9D0E-495DA2AD44BB}" presName="linear" presStyleCnt="0">
        <dgm:presLayoutVars>
          <dgm:animLvl val="lvl"/>
          <dgm:resizeHandles val="exact"/>
        </dgm:presLayoutVars>
      </dgm:prSet>
      <dgm:spPr/>
      <dgm:t>
        <a:bodyPr/>
        <a:lstStyle/>
        <a:p>
          <a:endParaRPr lang="it-IT"/>
        </a:p>
      </dgm:t>
    </dgm:pt>
    <dgm:pt modelId="{492C6506-D104-4183-868B-E5CAB2A4B634}" type="pres">
      <dgm:prSet presAssocID="{A92BC2EF-1DF6-4B7F-A8B2-68B095A8F826}" presName="parentText" presStyleLbl="node1" presStyleIdx="0" presStyleCnt="3">
        <dgm:presLayoutVars>
          <dgm:chMax val="0"/>
          <dgm:bulletEnabled val="1"/>
        </dgm:presLayoutVars>
      </dgm:prSet>
      <dgm:spPr/>
      <dgm:t>
        <a:bodyPr/>
        <a:lstStyle/>
        <a:p>
          <a:endParaRPr lang="it-IT"/>
        </a:p>
      </dgm:t>
    </dgm:pt>
    <dgm:pt modelId="{927EE003-7863-40E9-95C1-8D02485CE026}" type="pres">
      <dgm:prSet presAssocID="{A92BC2EF-1DF6-4B7F-A8B2-68B095A8F826}" presName="childText" presStyleLbl="revTx" presStyleIdx="0" presStyleCnt="1">
        <dgm:presLayoutVars>
          <dgm:bulletEnabled val="1"/>
        </dgm:presLayoutVars>
      </dgm:prSet>
      <dgm:spPr/>
      <dgm:t>
        <a:bodyPr/>
        <a:lstStyle/>
        <a:p>
          <a:endParaRPr lang="it-IT"/>
        </a:p>
      </dgm:t>
    </dgm:pt>
    <dgm:pt modelId="{5B0B7F29-2BC5-DB47-809F-8F7A198A8852}" type="pres">
      <dgm:prSet presAssocID="{B0B243A6-B458-1944-B4A3-2B38BE3843E0}" presName="parentText" presStyleLbl="node1" presStyleIdx="1" presStyleCnt="3">
        <dgm:presLayoutVars>
          <dgm:chMax val="0"/>
          <dgm:bulletEnabled val="1"/>
        </dgm:presLayoutVars>
      </dgm:prSet>
      <dgm:spPr/>
      <dgm:t>
        <a:bodyPr/>
        <a:lstStyle/>
        <a:p>
          <a:endParaRPr lang="it-IT"/>
        </a:p>
      </dgm:t>
    </dgm:pt>
    <dgm:pt modelId="{FE713709-B66D-0643-83F1-763C11037DF1}" type="pres">
      <dgm:prSet presAssocID="{A5274ACA-BC49-4847-B81A-1DB129E71E56}" presName="spacer" presStyleCnt="0"/>
      <dgm:spPr/>
    </dgm:pt>
    <dgm:pt modelId="{F37A511D-F222-5342-A642-3D397F64E34F}" type="pres">
      <dgm:prSet presAssocID="{1711D4B7-D8DD-174F-BCE0-2F71A52CE835}" presName="parentText" presStyleLbl="node1" presStyleIdx="2" presStyleCnt="3">
        <dgm:presLayoutVars>
          <dgm:chMax val="0"/>
          <dgm:bulletEnabled val="1"/>
        </dgm:presLayoutVars>
      </dgm:prSet>
      <dgm:spPr/>
      <dgm:t>
        <a:bodyPr/>
        <a:lstStyle/>
        <a:p>
          <a:endParaRPr lang="it-IT"/>
        </a:p>
      </dgm:t>
    </dgm:pt>
  </dgm:ptLst>
  <dgm:cxnLst>
    <dgm:cxn modelId="{018BB208-9D1A-4438-A1E2-A7BD381F8ECE}" type="presOf" srcId="{B0B243A6-B458-1944-B4A3-2B38BE3843E0}" destId="{5B0B7F29-2BC5-DB47-809F-8F7A198A8852}" srcOrd="0" destOrd="0" presId="urn:microsoft.com/office/officeart/2005/8/layout/vList2"/>
    <dgm:cxn modelId="{E201B7E8-DD26-4761-A981-1855C3335384}" type="presOf" srcId="{A92BC2EF-1DF6-4B7F-A8B2-68B095A8F826}" destId="{492C6506-D104-4183-868B-E5CAB2A4B634}" srcOrd="0" destOrd="0" presId="urn:microsoft.com/office/officeart/2005/8/layout/vList2"/>
    <dgm:cxn modelId="{357A6D98-05A2-4BA8-9C1E-C824CB966B30}" type="presOf" srcId="{54796E71-0F98-402F-8256-CCA92DF2C1F4}" destId="{927EE003-7863-40E9-95C1-8D02485CE026}" srcOrd="0" destOrd="3" presId="urn:microsoft.com/office/officeart/2005/8/layout/vList2"/>
    <dgm:cxn modelId="{B7AA663B-9756-4D96-BED8-48EB900E628A}" type="presOf" srcId="{5CC18D7E-49CC-425B-9EA5-058CF91B7451}" destId="{927EE003-7863-40E9-95C1-8D02485CE026}" srcOrd="0" destOrd="2" presId="urn:microsoft.com/office/officeart/2005/8/layout/vList2"/>
    <dgm:cxn modelId="{DECE1A57-C0D7-4DD8-B976-7181E84222B6}" srcId="{A92BC2EF-1DF6-4B7F-A8B2-68B095A8F826}" destId="{B47702BA-210F-4DA4-B737-2BF77A8A53B3}" srcOrd="1" destOrd="0" parTransId="{3DE91F63-986C-4B3B-8726-A0A2DC79499B}" sibTransId="{CF17D218-08A0-4916-BD83-6B8C20B4FB2C}"/>
    <dgm:cxn modelId="{57998EE4-55C1-425B-814B-476D3FC95DE2}" srcId="{A92BC2EF-1DF6-4B7F-A8B2-68B095A8F826}" destId="{54796E71-0F98-402F-8256-CCA92DF2C1F4}" srcOrd="3" destOrd="0" parTransId="{FA3B9CFC-DAE0-4C2E-81E8-B5ABDC555C07}" sibTransId="{7D19BE69-7BB0-4720-809B-4EDAC3AFB8E5}"/>
    <dgm:cxn modelId="{6E8E714A-E68D-431E-A587-4559C5CA3D2D}" type="presOf" srcId="{B47702BA-210F-4DA4-B737-2BF77A8A53B3}" destId="{927EE003-7863-40E9-95C1-8D02485CE026}" srcOrd="0" destOrd="1" presId="urn:microsoft.com/office/officeart/2005/8/layout/vList2"/>
    <dgm:cxn modelId="{57DD0D40-E820-B749-819D-6A374DBC7F4A}" srcId="{C6AE4DD5-3854-4D38-9D0E-495DA2AD44BB}" destId="{1711D4B7-D8DD-174F-BCE0-2F71A52CE835}" srcOrd="2" destOrd="0" parTransId="{2625EDCF-8D91-9E48-9F13-7C086B9C222F}" sibTransId="{9DE598F9-1760-E04B-B1D9-BBD5EFA69B1C}"/>
    <dgm:cxn modelId="{16D63987-1143-4FB1-A05C-95E814354AB6}" type="presOf" srcId="{C6AE4DD5-3854-4D38-9D0E-495DA2AD44BB}" destId="{2FFF5DA3-5FEC-4CA8-97B4-64FD9E576D53}" srcOrd="0" destOrd="0" presId="urn:microsoft.com/office/officeart/2005/8/layout/vList2"/>
    <dgm:cxn modelId="{281587EB-2476-49DE-8252-7501B415CC59}" srcId="{A92BC2EF-1DF6-4B7F-A8B2-68B095A8F826}" destId="{5CC18D7E-49CC-425B-9EA5-058CF91B7451}" srcOrd="2" destOrd="0" parTransId="{5AA69A9F-5027-483E-B082-9E5C73BEE5B5}" sibTransId="{9685B54C-6835-4A46-9D94-D1F43D6BC1DC}"/>
    <dgm:cxn modelId="{4FA52EC6-C62C-6342-B51E-CCC33EFD0C39}" srcId="{C6AE4DD5-3854-4D38-9D0E-495DA2AD44BB}" destId="{B0B243A6-B458-1944-B4A3-2B38BE3843E0}" srcOrd="1" destOrd="0" parTransId="{49E6D5EA-1369-9D4C-AC3C-9CC494BD7365}" sibTransId="{A5274ACA-BC49-4847-B81A-1DB129E71E56}"/>
    <dgm:cxn modelId="{11958393-BD5A-45A8-9737-F7FA24BCD800}" srcId="{A92BC2EF-1DF6-4B7F-A8B2-68B095A8F826}" destId="{D0EECD6D-C56C-438F-8501-58E05429E65C}" srcOrd="0" destOrd="0" parTransId="{16324FCE-BE47-44DB-AB9F-2AF21EF8F45B}" sibTransId="{4BC35E8A-75EE-407D-8ED0-E2638EFF61EC}"/>
    <dgm:cxn modelId="{67BD86A9-84A2-43CD-9EDC-014D47E21265}" type="presOf" srcId="{D0EECD6D-C56C-438F-8501-58E05429E65C}" destId="{927EE003-7863-40E9-95C1-8D02485CE026}" srcOrd="0" destOrd="0" presId="urn:microsoft.com/office/officeart/2005/8/layout/vList2"/>
    <dgm:cxn modelId="{8E4914B6-51B8-4A65-A9C8-EBCD1BFC9480}" srcId="{C6AE4DD5-3854-4D38-9D0E-495DA2AD44BB}" destId="{A92BC2EF-1DF6-4B7F-A8B2-68B095A8F826}" srcOrd="0" destOrd="0" parTransId="{374AFA9E-2D10-4E5E-97F4-A7D81D235790}" sibTransId="{67199234-CA23-4EE5-B937-2E2C68B419EF}"/>
    <dgm:cxn modelId="{117637AD-FD4D-49EB-A3F1-1DE50C3681D2}" type="presOf" srcId="{1711D4B7-D8DD-174F-BCE0-2F71A52CE835}" destId="{F37A511D-F222-5342-A642-3D397F64E34F}" srcOrd="0" destOrd="0" presId="urn:microsoft.com/office/officeart/2005/8/layout/vList2"/>
    <dgm:cxn modelId="{E61D1430-5C4B-4C9C-B94C-E8BB887457F1}" type="presParOf" srcId="{2FFF5DA3-5FEC-4CA8-97B4-64FD9E576D53}" destId="{492C6506-D104-4183-868B-E5CAB2A4B634}" srcOrd="0" destOrd="0" presId="urn:microsoft.com/office/officeart/2005/8/layout/vList2"/>
    <dgm:cxn modelId="{23F62F2B-DA2D-4CAA-ACBE-920E22466080}" type="presParOf" srcId="{2FFF5DA3-5FEC-4CA8-97B4-64FD9E576D53}" destId="{927EE003-7863-40E9-95C1-8D02485CE026}" srcOrd="1" destOrd="0" presId="urn:microsoft.com/office/officeart/2005/8/layout/vList2"/>
    <dgm:cxn modelId="{CD65B642-4FC7-48AB-9838-C43640B728C3}" type="presParOf" srcId="{2FFF5DA3-5FEC-4CA8-97B4-64FD9E576D53}" destId="{5B0B7F29-2BC5-DB47-809F-8F7A198A8852}" srcOrd="2" destOrd="0" presId="urn:microsoft.com/office/officeart/2005/8/layout/vList2"/>
    <dgm:cxn modelId="{82EEFE75-9602-45A2-A701-0C8137E45AC4}" type="presParOf" srcId="{2FFF5DA3-5FEC-4CA8-97B4-64FD9E576D53}" destId="{FE713709-B66D-0643-83F1-763C11037DF1}" srcOrd="3" destOrd="0" presId="urn:microsoft.com/office/officeart/2005/8/layout/vList2"/>
    <dgm:cxn modelId="{CFE9BB8A-F3EC-4A4B-9693-A5520D7C3CF6}" type="presParOf" srcId="{2FFF5DA3-5FEC-4CA8-97B4-64FD9E576D53}" destId="{F37A511D-F222-5342-A642-3D397F64E34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C8B293D-575D-7F4E-A205-EADD3DECF892}"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it-IT"/>
        </a:p>
      </dgm:t>
    </dgm:pt>
    <dgm:pt modelId="{A5DE073C-628F-4A4A-8FED-F499CC055808}">
      <dgm:prSet custT="1"/>
      <dgm:spPr/>
      <dgm:t>
        <a:bodyPr/>
        <a:lstStyle/>
        <a:p>
          <a:pPr rtl="0"/>
          <a:r>
            <a:rPr lang="mr-IN" sz="1600" dirty="0" smtClean="0"/>
            <a:t>PMP </a:t>
          </a:r>
          <a:endParaRPr lang="mr-IN" sz="1600" dirty="0"/>
        </a:p>
      </dgm:t>
    </dgm:pt>
    <dgm:pt modelId="{0ABF4E79-706F-AF4E-87FA-B3EF6FAD507A}" type="parTrans" cxnId="{3FB97B2A-6035-284D-A98C-4FD1B721FB50}">
      <dgm:prSet/>
      <dgm:spPr/>
      <dgm:t>
        <a:bodyPr/>
        <a:lstStyle/>
        <a:p>
          <a:endParaRPr lang="it-IT" sz="1400"/>
        </a:p>
      </dgm:t>
    </dgm:pt>
    <dgm:pt modelId="{89EA6DEB-C42D-DA41-889D-360192AA4140}" type="sibTrans" cxnId="{3FB97B2A-6035-284D-A98C-4FD1B721FB50}">
      <dgm:prSet/>
      <dgm:spPr/>
      <dgm:t>
        <a:bodyPr/>
        <a:lstStyle/>
        <a:p>
          <a:endParaRPr lang="it-IT" sz="1400"/>
        </a:p>
      </dgm:t>
    </dgm:pt>
    <dgm:pt modelId="{653AAEC6-C918-9945-A43B-41953733D6A3}">
      <dgm:prSet custT="1"/>
      <dgm:spPr/>
      <dgm:t>
        <a:bodyPr/>
        <a:lstStyle/>
        <a:p>
          <a:pPr rtl="0"/>
          <a:r>
            <a:rPr lang="it-IT" sz="1600" dirty="0" err="1" smtClean="0"/>
            <a:t>Cybersecurity</a:t>
          </a:r>
          <a:r>
            <a:rPr lang="it-IT" sz="1600" dirty="0" smtClean="0"/>
            <a:t> for Business  </a:t>
          </a:r>
          <a:r>
            <a:rPr lang="it-IT" sz="1600" dirty="0" err="1" smtClean="0"/>
            <a:t>through</a:t>
          </a:r>
          <a:r>
            <a:rPr lang="it-IT" sz="1600" dirty="0" smtClean="0"/>
            <a:t> </a:t>
          </a:r>
          <a:r>
            <a:rPr lang="it-IT" sz="1600" dirty="0" err="1" smtClean="0"/>
            <a:t>Coursersa</a:t>
          </a:r>
          <a:r>
            <a:rPr lang="it-IT" sz="1600" dirty="0" smtClean="0"/>
            <a:t>/Colorado </a:t>
          </a:r>
          <a:r>
            <a:rPr lang="it-IT" sz="1600" dirty="0" err="1" smtClean="0"/>
            <a:t>University</a:t>
          </a:r>
          <a:r>
            <a:rPr lang="it-IT" sz="1600" dirty="0" smtClean="0"/>
            <a:t> – </a:t>
          </a:r>
          <a:endParaRPr lang="it-IT" sz="1600" dirty="0"/>
        </a:p>
      </dgm:t>
    </dgm:pt>
    <dgm:pt modelId="{F7F916EC-2D05-2944-A7C8-48775E39198B}" type="parTrans" cxnId="{1A99A61F-02B9-0E42-9FBD-C55C155CA97C}">
      <dgm:prSet/>
      <dgm:spPr/>
      <dgm:t>
        <a:bodyPr/>
        <a:lstStyle/>
        <a:p>
          <a:endParaRPr lang="it-IT" sz="1400"/>
        </a:p>
      </dgm:t>
    </dgm:pt>
    <dgm:pt modelId="{F1BE03D0-0F36-E540-9479-DF9B95603254}" type="sibTrans" cxnId="{1A99A61F-02B9-0E42-9FBD-C55C155CA97C}">
      <dgm:prSet/>
      <dgm:spPr/>
      <dgm:t>
        <a:bodyPr/>
        <a:lstStyle/>
        <a:p>
          <a:endParaRPr lang="it-IT" sz="1400"/>
        </a:p>
      </dgm:t>
    </dgm:pt>
    <dgm:pt modelId="{14635AE4-CCA5-9C41-B2D8-A5AAFB6D9EAA}">
      <dgm:prSet custT="1"/>
      <dgm:spPr/>
      <dgm:t>
        <a:bodyPr/>
        <a:lstStyle/>
        <a:p>
          <a:pPr rtl="0"/>
          <a:r>
            <a:rPr lang="it-IT" sz="1600" dirty="0" smtClean="0"/>
            <a:t>Master Universitari di II Livello</a:t>
          </a:r>
          <a:endParaRPr lang="it-IT" sz="1600" dirty="0"/>
        </a:p>
      </dgm:t>
    </dgm:pt>
    <dgm:pt modelId="{B5ED86C1-76D5-304B-A025-80786CC60D39}" type="parTrans" cxnId="{D729F5B3-5925-A849-B92B-B26125B7F67B}">
      <dgm:prSet/>
      <dgm:spPr/>
      <dgm:t>
        <a:bodyPr/>
        <a:lstStyle/>
        <a:p>
          <a:endParaRPr lang="it-IT" sz="1400"/>
        </a:p>
      </dgm:t>
    </dgm:pt>
    <dgm:pt modelId="{F1ADD985-3E76-B54C-B178-EBA2A3D5C3AE}" type="sibTrans" cxnId="{D729F5B3-5925-A849-B92B-B26125B7F67B}">
      <dgm:prSet/>
      <dgm:spPr/>
      <dgm:t>
        <a:bodyPr/>
        <a:lstStyle/>
        <a:p>
          <a:endParaRPr lang="it-IT" sz="1400"/>
        </a:p>
      </dgm:t>
    </dgm:pt>
    <dgm:pt modelId="{12D05E1C-89DC-B142-9558-595EFC22B9C5}">
      <dgm:prSet custT="1"/>
      <dgm:spPr/>
      <dgm:t>
        <a:bodyPr/>
        <a:lstStyle/>
        <a:p>
          <a:pPr rtl="0"/>
          <a:r>
            <a:rPr lang="it-IT" sz="2000" dirty="0" smtClean="0"/>
            <a:t>Altre certificazioni</a:t>
          </a:r>
          <a:endParaRPr lang="mr-IN" sz="2000" dirty="0"/>
        </a:p>
      </dgm:t>
    </dgm:pt>
    <dgm:pt modelId="{6FE2753B-3776-2747-93F4-F6EFA0BCEFBA}" type="parTrans" cxnId="{EF986C80-D05B-534F-BE06-82A503CA63A6}">
      <dgm:prSet/>
      <dgm:spPr/>
      <dgm:t>
        <a:bodyPr/>
        <a:lstStyle/>
        <a:p>
          <a:endParaRPr lang="it-IT" sz="1400"/>
        </a:p>
      </dgm:t>
    </dgm:pt>
    <dgm:pt modelId="{F97CF302-5632-B648-BCE9-CB59C68D112D}" type="sibTrans" cxnId="{EF986C80-D05B-534F-BE06-82A503CA63A6}">
      <dgm:prSet/>
      <dgm:spPr/>
      <dgm:t>
        <a:bodyPr/>
        <a:lstStyle/>
        <a:p>
          <a:endParaRPr lang="it-IT" sz="1400"/>
        </a:p>
      </dgm:t>
    </dgm:pt>
    <dgm:pt modelId="{2D25F371-E197-5942-8929-D8E7CA9799AF}">
      <dgm:prSet custT="1"/>
      <dgm:spPr/>
      <dgm:t>
        <a:bodyPr/>
        <a:lstStyle/>
        <a:p>
          <a:pPr rtl="0"/>
          <a:r>
            <a:rPr lang="it-IT" sz="1400" dirty="0" smtClean="0"/>
            <a:t>Work in progress</a:t>
          </a:r>
          <a:endParaRPr lang="it-IT" sz="1400" dirty="0"/>
        </a:p>
      </dgm:t>
    </dgm:pt>
    <dgm:pt modelId="{DCD6A943-3C21-E045-A557-046C7366A942}" type="parTrans" cxnId="{A8BD8CC5-36D1-1E44-A2BA-419AF19B589D}">
      <dgm:prSet/>
      <dgm:spPr/>
      <dgm:t>
        <a:bodyPr/>
        <a:lstStyle/>
        <a:p>
          <a:endParaRPr lang="it-IT" sz="1400"/>
        </a:p>
      </dgm:t>
    </dgm:pt>
    <dgm:pt modelId="{97EE0BEB-D574-254A-9A5D-A763138D076E}" type="sibTrans" cxnId="{A8BD8CC5-36D1-1E44-A2BA-419AF19B589D}">
      <dgm:prSet/>
      <dgm:spPr/>
      <dgm:t>
        <a:bodyPr/>
        <a:lstStyle/>
        <a:p>
          <a:endParaRPr lang="it-IT" sz="1400"/>
        </a:p>
      </dgm:t>
    </dgm:pt>
    <dgm:pt modelId="{C49E94D4-0B5B-8048-B1A1-07CB1C500113}">
      <dgm:prSet custT="1"/>
      <dgm:spPr/>
      <dgm:t>
        <a:bodyPr/>
        <a:lstStyle/>
        <a:p>
          <a:pPr rtl="0"/>
          <a:r>
            <a:rPr lang="it-IT" sz="1400" dirty="0" smtClean="0"/>
            <a:t> </a:t>
          </a:r>
          <a:r>
            <a:rPr lang="it-IT" sz="1600" dirty="0" smtClean="0"/>
            <a:t>CSX</a:t>
          </a:r>
          <a:endParaRPr lang="it-IT" sz="1600" dirty="0"/>
        </a:p>
      </dgm:t>
    </dgm:pt>
    <dgm:pt modelId="{88196279-C389-394C-8AB7-64AF94F1DD59}" type="parTrans" cxnId="{0AA38A58-EA0B-1747-BF5F-AE89918451CA}">
      <dgm:prSet/>
      <dgm:spPr/>
      <dgm:t>
        <a:bodyPr/>
        <a:lstStyle/>
        <a:p>
          <a:endParaRPr lang="it-IT" sz="1400"/>
        </a:p>
      </dgm:t>
    </dgm:pt>
    <dgm:pt modelId="{92176ED4-DADC-B944-A555-9B81C46CE74E}" type="sibTrans" cxnId="{0AA38A58-EA0B-1747-BF5F-AE89918451CA}">
      <dgm:prSet/>
      <dgm:spPr/>
      <dgm:t>
        <a:bodyPr/>
        <a:lstStyle/>
        <a:p>
          <a:endParaRPr lang="it-IT" sz="1400"/>
        </a:p>
      </dgm:t>
    </dgm:pt>
    <dgm:pt modelId="{BC491506-541A-2C4A-A296-2F2143686DB2}">
      <dgm:prSet custT="1"/>
      <dgm:spPr/>
      <dgm:t>
        <a:bodyPr/>
        <a:lstStyle/>
        <a:p>
          <a:pPr rtl="0"/>
          <a:r>
            <a:rPr lang="it-IT" sz="2000" dirty="0" smtClean="0"/>
            <a:t>L’ARCEA è l’unica PA italiana ad avere nel curriculum dei propri addetti tutte le certificazioni “storiche” ISACA.</a:t>
          </a:r>
          <a:endParaRPr lang="mr-IN" sz="2000" dirty="0"/>
        </a:p>
      </dgm:t>
    </dgm:pt>
    <dgm:pt modelId="{17418D0C-637A-5E49-8CCD-A58E46D950C4}" type="parTrans" cxnId="{6DCA2AEB-AFB8-854D-87AE-EC115BFD956D}">
      <dgm:prSet/>
      <dgm:spPr/>
      <dgm:t>
        <a:bodyPr/>
        <a:lstStyle/>
        <a:p>
          <a:endParaRPr lang="it-IT"/>
        </a:p>
      </dgm:t>
    </dgm:pt>
    <dgm:pt modelId="{73678F26-97AF-5C43-B1EE-2A814916A0BB}" type="sibTrans" cxnId="{6DCA2AEB-AFB8-854D-87AE-EC115BFD956D}">
      <dgm:prSet/>
      <dgm:spPr/>
      <dgm:t>
        <a:bodyPr/>
        <a:lstStyle/>
        <a:p>
          <a:endParaRPr lang="it-IT"/>
        </a:p>
      </dgm:t>
    </dgm:pt>
    <dgm:pt modelId="{D89680CC-418F-4D43-B37F-F72DCF8EFCF3}" type="pres">
      <dgm:prSet presAssocID="{9C8B293D-575D-7F4E-A205-EADD3DECF892}" presName="linear" presStyleCnt="0">
        <dgm:presLayoutVars>
          <dgm:animLvl val="lvl"/>
          <dgm:resizeHandles val="exact"/>
        </dgm:presLayoutVars>
      </dgm:prSet>
      <dgm:spPr/>
      <dgm:t>
        <a:bodyPr/>
        <a:lstStyle/>
        <a:p>
          <a:endParaRPr lang="it-IT"/>
        </a:p>
      </dgm:t>
    </dgm:pt>
    <dgm:pt modelId="{4DD92865-05CE-7045-845F-F01D66147917}" type="pres">
      <dgm:prSet presAssocID="{BC491506-541A-2C4A-A296-2F2143686DB2}" presName="parentText" presStyleLbl="node1" presStyleIdx="0" presStyleCnt="3">
        <dgm:presLayoutVars>
          <dgm:chMax val="0"/>
          <dgm:bulletEnabled val="1"/>
        </dgm:presLayoutVars>
      </dgm:prSet>
      <dgm:spPr/>
      <dgm:t>
        <a:bodyPr/>
        <a:lstStyle/>
        <a:p>
          <a:endParaRPr lang="it-IT"/>
        </a:p>
      </dgm:t>
    </dgm:pt>
    <dgm:pt modelId="{E1A495B1-0119-CE46-980A-4517F2E8495B}" type="pres">
      <dgm:prSet presAssocID="{73678F26-97AF-5C43-B1EE-2A814916A0BB}" presName="spacer" presStyleCnt="0"/>
      <dgm:spPr/>
    </dgm:pt>
    <dgm:pt modelId="{B6B62DEE-B667-E945-8717-496D3DFAF825}" type="pres">
      <dgm:prSet presAssocID="{12D05E1C-89DC-B142-9558-595EFC22B9C5}" presName="parentText" presStyleLbl="node1" presStyleIdx="1" presStyleCnt="3">
        <dgm:presLayoutVars>
          <dgm:chMax val="0"/>
          <dgm:bulletEnabled val="1"/>
        </dgm:presLayoutVars>
      </dgm:prSet>
      <dgm:spPr/>
      <dgm:t>
        <a:bodyPr/>
        <a:lstStyle/>
        <a:p>
          <a:endParaRPr lang="it-IT"/>
        </a:p>
      </dgm:t>
    </dgm:pt>
    <dgm:pt modelId="{85230AD2-5A6C-0847-BEB8-99954192FAE0}" type="pres">
      <dgm:prSet presAssocID="{12D05E1C-89DC-B142-9558-595EFC22B9C5}" presName="childText" presStyleLbl="revTx" presStyleIdx="0" presStyleCnt="2">
        <dgm:presLayoutVars>
          <dgm:bulletEnabled val="1"/>
        </dgm:presLayoutVars>
      </dgm:prSet>
      <dgm:spPr/>
      <dgm:t>
        <a:bodyPr/>
        <a:lstStyle/>
        <a:p>
          <a:endParaRPr lang="it-IT"/>
        </a:p>
      </dgm:t>
    </dgm:pt>
    <dgm:pt modelId="{0098DB4A-8BC7-784B-98F9-C3469D2E16CB}" type="pres">
      <dgm:prSet presAssocID="{2D25F371-E197-5942-8929-D8E7CA9799AF}" presName="parentText" presStyleLbl="node1" presStyleIdx="2" presStyleCnt="3">
        <dgm:presLayoutVars>
          <dgm:chMax val="0"/>
          <dgm:bulletEnabled val="1"/>
        </dgm:presLayoutVars>
      </dgm:prSet>
      <dgm:spPr/>
      <dgm:t>
        <a:bodyPr/>
        <a:lstStyle/>
        <a:p>
          <a:endParaRPr lang="it-IT"/>
        </a:p>
      </dgm:t>
    </dgm:pt>
    <dgm:pt modelId="{5C0782A9-F32F-3143-8879-E784686C1376}" type="pres">
      <dgm:prSet presAssocID="{2D25F371-E197-5942-8929-D8E7CA9799AF}" presName="childText" presStyleLbl="revTx" presStyleIdx="1" presStyleCnt="2">
        <dgm:presLayoutVars>
          <dgm:bulletEnabled val="1"/>
        </dgm:presLayoutVars>
      </dgm:prSet>
      <dgm:spPr/>
      <dgm:t>
        <a:bodyPr/>
        <a:lstStyle/>
        <a:p>
          <a:endParaRPr lang="it-IT"/>
        </a:p>
      </dgm:t>
    </dgm:pt>
  </dgm:ptLst>
  <dgm:cxnLst>
    <dgm:cxn modelId="{6DCA2AEB-AFB8-854D-87AE-EC115BFD956D}" srcId="{9C8B293D-575D-7F4E-A205-EADD3DECF892}" destId="{BC491506-541A-2C4A-A296-2F2143686DB2}" srcOrd="0" destOrd="0" parTransId="{17418D0C-637A-5E49-8CCD-A58E46D950C4}" sibTransId="{73678F26-97AF-5C43-B1EE-2A814916A0BB}"/>
    <dgm:cxn modelId="{77BCCF6D-E96D-4153-8071-71CD9D6ABFA6}" type="presOf" srcId="{12D05E1C-89DC-B142-9558-595EFC22B9C5}" destId="{B6B62DEE-B667-E945-8717-496D3DFAF825}" srcOrd="0" destOrd="0" presId="urn:microsoft.com/office/officeart/2005/8/layout/vList2"/>
    <dgm:cxn modelId="{CDD4AF7E-D2B7-464F-A59C-C512C9E76F99}" type="presOf" srcId="{2D25F371-E197-5942-8929-D8E7CA9799AF}" destId="{0098DB4A-8BC7-784B-98F9-C3469D2E16CB}" srcOrd="0" destOrd="0" presId="urn:microsoft.com/office/officeart/2005/8/layout/vList2"/>
    <dgm:cxn modelId="{1A99A61F-02B9-0E42-9FBD-C55C155CA97C}" srcId="{12D05E1C-89DC-B142-9558-595EFC22B9C5}" destId="{653AAEC6-C918-9945-A43B-41953733D6A3}" srcOrd="1" destOrd="0" parTransId="{F7F916EC-2D05-2944-A7C8-48775E39198B}" sibTransId="{F1BE03D0-0F36-E540-9479-DF9B95603254}"/>
    <dgm:cxn modelId="{A8BD8CC5-36D1-1E44-A2BA-419AF19B589D}" srcId="{9C8B293D-575D-7F4E-A205-EADD3DECF892}" destId="{2D25F371-E197-5942-8929-D8E7CA9799AF}" srcOrd="2" destOrd="0" parTransId="{DCD6A943-3C21-E045-A557-046C7366A942}" sibTransId="{97EE0BEB-D574-254A-9A5D-A763138D076E}"/>
    <dgm:cxn modelId="{5ACBD6B7-75E3-4515-A777-376ADF512B27}" type="presOf" srcId="{BC491506-541A-2C4A-A296-2F2143686DB2}" destId="{4DD92865-05CE-7045-845F-F01D66147917}" srcOrd="0" destOrd="0" presId="urn:microsoft.com/office/officeart/2005/8/layout/vList2"/>
    <dgm:cxn modelId="{B2CB72AC-4EC5-4607-804F-C007C312E458}" type="presOf" srcId="{9C8B293D-575D-7F4E-A205-EADD3DECF892}" destId="{D89680CC-418F-4D43-B37F-F72DCF8EFCF3}" srcOrd="0" destOrd="0" presId="urn:microsoft.com/office/officeart/2005/8/layout/vList2"/>
    <dgm:cxn modelId="{D729F5B3-5925-A849-B92B-B26125B7F67B}" srcId="{12D05E1C-89DC-B142-9558-595EFC22B9C5}" destId="{14635AE4-CCA5-9C41-B2D8-A5AAFB6D9EAA}" srcOrd="2" destOrd="0" parTransId="{B5ED86C1-76D5-304B-A025-80786CC60D39}" sibTransId="{F1ADD985-3E76-B54C-B178-EBA2A3D5C3AE}"/>
    <dgm:cxn modelId="{EF986C80-D05B-534F-BE06-82A503CA63A6}" srcId="{9C8B293D-575D-7F4E-A205-EADD3DECF892}" destId="{12D05E1C-89DC-B142-9558-595EFC22B9C5}" srcOrd="1" destOrd="0" parTransId="{6FE2753B-3776-2747-93F4-F6EFA0BCEFBA}" sibTransId="{F97CF302-5632-B648-BCE9-CB59C68D112D}"/>
    <dgm:cxn modelId="{0D1DA150-146A-4CFD-BA59-174A4A9810A2}" type="presOf" srcId="{653AAEC6-C918-9945-A43B-41953733D6A3}" destId="{85230AD2-5A6C-0847-BEB8-99954192FAE0}" srcOrd="0" destOrd="1" presId="urn:microsoft.com/office/officeart/2005/8/layout/vList2"/>
    <dgm:cxn modelId="{CE95E579-3CDB-482E-B993-A549EBF8F818}" type="presOf" srcId="{C49E94D4-0B5B-8048-B1A1-07CB1C500113}" destId="{5C0782A9-F32F-3143-8879-E784686C1376}" srcOrd="0" destOrd="0" presId="urn:microsoft.com/office/officeart/2005/8/layout/vList2"/>
    <dgm:cxn modelId="{3FB97B2A-6035-284D-A98C-4FD1B721FB50}" srcId="{12D05E1C-89DC-B142-9558-595EFC22B9C5}" destId="{A5DE073C-628F-4A4A-8FED-F499CC055808}" srcOrd="0" destOrd="0" parTransId="{0ABF4E79-706F-AF4E-87FA-B3EF6FAD507A}" sibTransId="{89EA6DEB-C42D-DA41-889D-360192AA4140}"/>
    <dgm:cxn modelId="{18E1731E-1BB8-4AC0-897C-DE375681D902}" type="presOf" srcId="{A5DE073C-628F-4A4A-8FED-F499CC055808}" destId="{85230AD2-5A6C-0847-BEB8-99954192FAE0}" srcOrd="0" destOrd="0" presId="urn:microsoft.com/office/officeart/2005/8/layout/vList2"/>
    <dgm:cxn modelId="{1270B12D-DE0F-462F-8263-FFD22B7AAC61}" type="presOf" srcId="{14635AE4-CCA5-9C41-B2D8-A5AAFB6D9EAA}" destId="{85230AD2-5A6C-0847-BEB8-99954192FAE0}" srcOrd="0" destOrd="2" presId="urn:microsoft.com/office/officeart/2005/8/layout/vList2"/>
    <dgm:cxn modelId="{0AA38A58-EA0B-1747-BF5F-AE89918451CA}" srcId="{2D25F371-E197-5942-8929-D8E7CA9799AF}" destId="{C49E94D4-0B5B-8048-B1A1-07CB1C500113}" srcOrd="0" destOrd="0" parTransId="{88196279-C389-394C-8AB7-64AF94F1DD59}" sibTransId="{92176ED4-DADC-B944-A555-9B81C46CE74E}"/>
    <dgm:cxn modelId="{81CBB674-8981-48D0-8A3D-26DC93ADADE8}" type="presParOf" srcId="{D89680CC-418F-4D43-B37F-F72DCF8EFCF3}" destId="{4DD92865-05CE-7045-845F-F01D66147917}" srcOrd="0" destOrd="0" presId="urn:microsoft.com/office/officeart/2005/8/layout/vList2"/>
    <dgm:cxn modelId="{499580E6-E310-4C95-840D-A291784BBBA0}" type="presParOf" srcId="{D89680CC-418F-4D43-B37F-F72DCF8EFCF3}" destId="{E1A495B1-0119-CE46-980A-4517F2E8495B}" srcOrd="1" destOrd="0" presId="urn:microsoft.com/office/officeart/2005/8/layout/vList2"/>
    <dgm:cxn modelId="{E6EA848B-8C28-4F62-9771-C7B6C5C170BF}" type="presParOf" srcId="{D89680CC-418F-4D43-B37F-F72DCF8EFCF3}" destId="{B6B62DEE-B667-E945-8717-496D3DFAF825}" srcOrd="2" destOrd="0" presId="urn:microsoft.com/office/officeart/2005/8/layout/vList2"/>
    <dgm:cxn modelId="{F2568726-D8CE-4E6D-9F47-B60116A251FB}" type="presParOf" srcId="{D89680CC-418F-4D43-B37F-F72DCF8EFCF3}" destId="{85230AD2-5A6C-0847-BEB8-99954192FAE0}" srcOrd="3" destOrd="0" presId="urn:microsoft.com/office/officeart/2005/8/layout/vList2"/>
    <dgm:cxn modelId="{096019BB-71A2-4842-80D3-0CA584D83581}" type="presParOf" srcId="{D89680CC-418F-4D43-B37F-F72DCF8EFCF3}" destId="{0098DB4A-8BC7-784B-98F9-C3469D2E16CB}" srcOrd="4" destOrd="0" presId="urn:microsoft.com/office/officeart/2005/8/layout/vList2"/>
    <dgm:cxn modelId="{8D03CAB5-09C8-4894-9909-FEDA9E343C9E}" type="presParOf" srcId="{D89680CC-418F-4D43-B37F-F72DCF8EFCF3}" destId="{5C0782A9-F32F-3143-8879-E784686C1376}"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34766B1-5A6F-EF43-8E4F-4A6B7A30AE50}" type="doc">
      <dgm:prSet loTypeId="urn:microsoft.com/office/officeart/2005/8/layout/vList2" loCatId="process" qsTypeId="urn:microsoft.com/office/officeart/2005/8/quickstyle/simple1" qsCatId="simple" csTypeId="urn:microsoft.com/office/officeart/2005/8/colors/accent0_2" csCatId="mainScheme" phldr="1"/>
      <dgm:spPr/>
      <dgm:t>
        <a:bodyPr/>
        <a:lstStyle/>
        <a:p>
          <a:endParaRPr lang="it-IT"/>
        </a:p>
      </dgm:t>
    </dgm:pt>
    <dgm:pt modelId="{E092550F-D7E6-F349-9048-F409B76CCDAE}">
      <dgm:prSet phldrT="[Testo]"/>
      <dgm:spPr/>
      <dgm:t>
        <a:bodyPr/>
        <a:lstStyle/>
        <a:p>
          <a:r>
            <a:rPr lang="it-IT" dirty="0" smtClean="0"/>
            <a:t>2008 </a:t>
          </a:r>
          <a:r>
            <a:rPr lang="mr-IN" dirty="0" smtClean="0"/>
            <a:t>–</a:t>
          </a:r>
          <a:r>
            <a:rPr lang="it-IT" dirty="0" smtClean="0"/>
            <a:t> 2010 </a:t>
          </a:r>
          <a:r>
            <a:rPr lang="it-IT" dirty="0" err="1" smtClean="0"/>
            <a:t>Compliance</a:t>
          </a:r>
          <a:endParaRPr lang="it-IT" dirty="0"/>
        </a:p>
      </dgm:t>
    </dgm:pt>
    <dgm:pt modelId="{DA876838-BB11-6746-A2A2-EA5DDAA8F7C5}" type="parTrans" cxnId="{F122223F-F9AB-C14C-8211-C8CB7163136D}">
      <dgm:prSet/>
      <dgm:spPr/>
      <dgm:t>
        <a:bodyPr/>
        <a:lstStyle/>
        <a:p>
          <a:endParaRPr lang="it-IT"/>
        </a:p>
      </dgm:t>
    </dgm:pt>
    <dgm:pt modelId="{8CB8169F-BE4F-B747-B73B-556E28FDF526}" type="sibTrans" cxnId="{F122223F-F9AB-C14C-8211-C8CB7163136D}">
      <dgm:prSet/>
      <dgm:spPr/>
      <dgm:t>
        <a:bodyPr/>
        <a:lstStyle/>
        <a:p>
          <a:endParaRPr lang="it-IT"/>
        </a:p>
      </dgm:t>
    </dgm:pt>
    <dgm:pt modelId="{7AC0A10F-D1D6-ED4E-A12A-67A15BA358D0}">
      <dgm:prSet phldrT="[Testo]"/>
      <dgm:spPr/>
      <dgm:t>
        <a:bodyPr/>
        <a:lstStyle/>
        <a:p>
          <a:r>
            <a:rPr lang="it-IT" dirty="0" smtClean="0"/>
            <a:t>2011 </a:t>
          </a:r>
          <a:r>
            <a:rPr lang="mr-IN" dirty="0" smtClean="0"/>
            <a:t>–</a:t>
          </a:r>
          <a:r>
            <a:rPr lang="it-IT" dirty="0" smtClean="0"/>
            <a:t> 2013 </a:t>
          </a:r>
          <a:r>
            <a:rPr lang="it-IT" dirty="0" err="1" smtClean="0"/>
            <a:t>Enforcement</a:t>
          </a:r>
          <a:endParaRPr lang="it-IT" dirty="0"/>
        </a:p>
      </dgm:t>
    </dgm:pt>
    <dgm:pt modelId="{97693238-8177-DD4F-845A-79CD9E4CB5C9}" type="parTrans" cxnId="{02E1E05C-B337-0E43-8984-E8447F06823D}">
      <dgm:prSet/>
      <dgm:spPr/>
      <dgm:t>
        <a:bodyPr/>
        <a:lstStyle/>
        <a:p>
          <a:endParaRPr lang="it-IT"/>
        </a:p>
      </dgm:t>
    </dgm:pt>
    <dgm:pt modelId="{DD65FE52-5CCF-DE46-B83C-4DFF3A5AB70B}" type="sibTrans" cxnId="{02E1E05C-B337-0E43-8984-E8447F06823D}">
      <dgm:prSet/>
      <dgm:spPr/>
      <dgm:t>
        <a:bodyPr/>
        <a:lstStyle/>
        <a:p>
          <a:endParaRPr lang="it-IT"/>
        </a:p>
      </dgm:t>
    </dgm:pt>
    <dgm:pt modelId="{F49CED8F-FB50-C44D-A664-C84F3CD239D4}">
      <dgm:prSet phldrT="[Testo]"/>
      <dgm:spPr/>
      <dgm:t>
        <a:bodyPr/>
        <a:lstStyle/>
        <a:p>
          <a:r>
            <a:rPr lang="it-IT" dirty="0" smtClean="0"/>
            <a:t>2014 </a:t>
          </a:r>
          <a:r>
            <a:rPr lang="mr-IN" dirty="0" smtClean="0"/>
            <a:t>–</a:t>
          </a:r>
          <a:r>
            <a:rPr lang="it-IT" dirty="0" smtClean="0"/>
            <a:t> 2016 Integration</a:t>
          </a:r>
          <a:endParaRPr lang="it-IT" dirty="0"/>
        </a:p>
      </dgm:t>
    </dgm:pt>
    <dgm:pt modelId="{543F847B-E962-C943-91C1-7BDC46DCA871}" type="parTrans" cxnId="{6EE6CF8D-C303-2B4C-8267-E32B2E11DFA2}">
      <dgm:prSet/>
      <dgm:spPr/>
      <dgm:t>
        <a:bodyPr/>
        <a:lstStyle/>
        <a:p>
          <a:endParaRPr lang="it-IT"/>
        </a:p>
      </dgm:t>
    </dgm:pt>
    <dgm:pt modelId="{D89F0E17-6759-0043-8443-7A2AFDEF3A93}" type="sibTrans" cxnId="{6EE6CF8D-C303-2B4C-8267-E32B2E11DFA2}">
      <dgm:prSet/>
      <dgm:spPr/>
      <dgm:t>
        <a:bodyPr/>
        <a:lstStyle/>
        <a:p>
          <a:endParaRPr lang="it-IT"/>
        </a:p>
      </dgm:t>
    </dgm:pt>
    <dgm:pt modelId="{F4E7F45C-2BF9-4F47-B6EB-C3BCE97FA8F6}">
      <dgm:prSet phldrT="[Testo]"/>
      <dgm:spPr/>
      <dgm:t>
        <a:bodyPr/>
        <a:lstStyle/>
        <a:p>
          <a:r>
            <a:rPr lang="it-IT" dirty="0" smtClean="0"/>
            <a:t>Sicurezza </a:t>
          </a:r>
          <a:r>
            <a:rPr lang="it-IT" b="1" dirty="0" smtClean="0"/>
            <a:t>ritagliata su misura</a:t>
          </a:r>
          <a:endParaRPr lang="it-IT" b="1" dirty="0"/>
        </a:p>
      </dgm:t>
    </dgm:pt>
    <dgm:pt modelId="{0909B6AB-1B5D-6649-BA2A-88DA84D6BBC2}" type="parTrans" cxnId="{E8C98D01-1D45-7A47-B5A1-1E6CC3A2C0C5}">
      <dgm:prSet/>
      <dgm:spPr/>
      <dgm:t>
        <a:bodyPr/>
        <a:lstStyle/>
        <a:p>
          <a:endParaRPr lang="it-IT"/>
        </a:p>
      </dgm:t>
    </dgm:pt>
    <dgm:pt modelId="{04095CE0-8D46-8D42-A746-95028350DCF1}" type="sibTrans" cxnId="{E8C98D01-1D45-7A47-B5A1-1E6CC3A2C0C5}">
      <dgm:prSet/>
      <dgm:spPr/>
      <dgm:t>
        <a:bodyPr/>
        <a:lstStyle/>
        <a:p>
          <a:endParaRPr lang="it-IT"/>
        </a:p>
      </dgm:t>
    </dgm:pt>
    <dgm:pt modelId="{E2C4584B-98D6-3141-BBD2-1EF473372DF9}">
      <dgm:prSet phldrT="[Testo]"/>
      <dgm:spPr/>
      <dgm:t>
        <a:bodyPr/>
        <a:lstStyle/>
        <a:p>
          <a:r>
            <a:rPr lang="it-IT" dirty="0" smtClean="0"/>
            <a:t>2017 </a:t>
          </a:r>
          <a:r>
            <a:rPr lang="mr-IN" dirty="0" smtClean="0"/>
            <a:t>–</a:t>
          </a:r>
          <a:r>
            <a:rPr lang="it-IT" dirty="0" smtClean="0"/>
            <a:t> 2020 </a:t>
          </a:r>
          <a:r>
            <a:rPr lang="it-IT" dirty="0" err="1" smtClean="0"/>
            <a:t>Customization</a:t>
          </a:r>
          <a:endParaRPr lang="it-IT" dirty="0"/>
        </a:p>
      </dgm:t>
    </dgm:pt>
    <dgm:pt modelId="{5E67FB8B-1C0C-FF42-8B68-0607CEA0AE36}" type="parTrans" cxnId="{E56BC31C-5032-6B42-90B4-9B148DE2F4C0}">
      <dgm:prSet/>
      <dgm:spPr/>
      <dgm:t>
        <a:bodyPr/>
        <a:lstStyle/>
        <a:p>
          <a:endParaRPr lang="it-IT"/>
        </a:p>
      </dgm:t>
    </dgm:pt>
    <dgm:pt modelId="{D92990E2-D0E6-3645-A4FF-B0126852409D}" type="sibTrans" cxnId="{E56BC31C-5032-6B42-90B4-9B148DE2F4C0}">
      <dgm:prSet/>
      <dgm:spPr/>
      <dgm:t>
        <a:bodyPr/>
        <a:lstStyle/>
        <a:p>
          <a:endParaRPr lang="it-IT"/>
        </a:p>
      </dgm:t>
    </dgm:pt>
    <dgm:pt modelId="{1116C5CD-8878-B74E-99FE-33383EDB6226}">
      <dgm:prSet phldrT="[Testo]"/>
      <dgm:spPr/>
      <dgm:t>
        <a:bodyPr/>
        <a:lstStyle/>
        <a:p>
          <a:r>
            <a:rPr lang="it-IT" dirty="0" smtClean="0"/>
            <a:t>Sicurezza come </a:t>
          </a:r>
          <a:r>
            <a:rPr lang="it-IT" b="1" dirty="0" smtClean="0"/>
            <a:t>obbligo normativo</a:t>
          </a:r>
          <a:endParaRPr lang="it-IT" b="1" dirty="0"/>
        </a:p>
      </dgm:t>
    </dgm:pt>
    <dgm:pt modelId="{90D36501-6A6D-CE4B-BCC9-8369DEC702EA}" type="parTrans" cxnId="{77BEA47D-FD66-A545-A060-E429DC300EEC}">
      <dgm:prSet/>
      <dgm:spPr/>
      <dgm:t>
        <a:bodyPr/>
        <a:lstStyle/>
        <a:p>
          <a:endParaRPr lang="it-IT"/>
        </a:p>
      </dgm:t>
    </dgm:pt>
    <dgm:pt modelId="{E14CB4C2-DBE9-034D-BD98-2B76C367EA16}" type="sibTrans" cxnId="{77BEA47D-FD66-A545-A060-E429DC300EEC}">
      <dgm:prSet/>
      <dgm:spPr/>
      <dgm:t>
        <a:bodyPr/>
        <a:lstStyle/>
        <a:p>
          <a:endParaRPr lang="it-IT"/>
        </a:p>
      </dgm:t>
    </dgm:pt>
    <dgm:pt modelId="{25019147-9116-EE4C-A09A-4DECEE8E2E07}">
      <dgm:prSet phldrT="[Testo]"/>
      <dgm:spPr/>
      <dgm:t>
        <a:bodyPr/>
        <a:lstStyle/>
        <a:p>
          <a:r>
            <a:rPr lang="it-IT" dirty="0" smtClean="0"/>
            <a:t>Sicurezza come </a:t>
          </a:r>
          <a:r>
            <a:rPr lang="it-IT" b="1" dirty="0" smtClean="0"/>
            <a:t>insieme di procedure</a:t>
          </a:r>
          <a:endParaRPr lang="it-IT" b="1" dirty="0"/>
        </a:p>
      </dgm:t>
    </dgm:pt>
    <dgm:pt modelId="{F55E329A-74CC-7F42-8CC5-8DC1581A5DC2}" type="parTrans" cxnId="{ED2D7151-AA3D-BA41-B52C-B58E5D1F8A02}">
      <dgm:prSet/>
      <dgm:spPr/>
      <dgm:t>
        <a:bodyPr/>
        <a:lstStyle/>
        <a:p>
          <a:endParaRPr lang="it-IT"/>
        </a:p>
      </dgm:t>
    </dgm:pt>
    <dgm:pt modelId="{538B3F89-9044-AC4E-9932-1D373855AAA3}" type="sibTrans" cxnId="{ED2D7151-AA3D-BA41-B52C-B58E5D1F8A02}">
      <dgm:prSet/>
      <dgm:spPr/>
      <dgm:t>
        <a:bodyPr/>
        <a:lstStyle/>
        <a:p>
          <a:endParaRPr lang="it-IT"/>
        </a:p>
      </dgm:t>
    </dgm:pt>
    <dgm:pt modelId="{87E70888-4AFF-4A4C-9433-27379A788235}">
      <dgm:prSet phldrT="[Testo]"/>
      <dgm:spPr/>
      <dgm:t>
        <a:bodyPr/>
        <a:lstStyle/>
        <a:p>
          <a:r>
            <a:rPr lang="it-IT" dirty="0" smtClean="0"/>
            <a:t>Sicurezza come </a:t>
          </a:r>
          <a:r>
            <a:rPr lang="it-IT" b="1" dirty="0" smtClean="0"/>
            <a:t>parte integrante del business</a:t>
          </a:r>
          <a:endParaRPr lang="it-IT" b="1" dirty="0"/>
        </a:p>
      </dgm:t>
    </dgm:pt>
    <dgm:pt modelId="{6A278BD9-B3DD-F948-8847-8F9144CFFFED}" type="parTrans" cxnId="{72CE8ED4-5687-9F43-B5CC-CBEE561E74EC}">
      <dgm:prSet/>
      <dgm:spPr/>
      <dgm:t>
        <a:bodyPr/>
        <a:lstStyle/>
        <a:p>
          <a:endParaRPr lang="it-IT"/>
        </a:p>
      </dgm:t>
    </dgm:pt>
    <dgm:pt modelId="{A25F6DE9-22AB-0249-A478-82C7EEEFB655}" type="sibTrans" cxnId="{72CE8ED4-5687-9F43-B5CC-CBEE561E74EC}">
      <dgm:prSet/>
      <dgm:spPr/>
      <dgm:t>
        <a:bodyPr/>
        <a:lstStyle/>
        <a:p>
          <a:endParaRPr lang="it-IT"/>
        </a:p>
      </dgm:t>
    </dgm:pt>
    <dgm:pt modelId="{BD65AF51-B9BB-D241-848B-784FDAAA05B1}" type="pres">
      <dgm:prSet presAssocID="{834766B1-5A6F-EF43-8E4F-4A6B7A30AE50}" presName="linear" presStyleCnt="0">
        <dgm:presLayoutVars>
          <dgm:animLvl val="lvl"/>
          <dgm:resizeHandles val="exact"/>
        </dgm:presLayoutVars>
      </dgm:prSet>
      <dgm:spPr/>
      <dgm:t>
        <a:bodyPr/>
        <a:lstStyle/>
        <a:p>
          <a:endParaRPr lang="it-IT"/>
        </a:p>
      </dgm:t>
    </dgm:pt>
    <dgm:pt modelId="{C5572311-4320-FB44-AB9D-36BD1291C550}" type="pres">
      <dgm:prSet presAssocID="{E092550F-D7E6-F349-9048-F409B76CCDAE}" presName="parentText" presStyleLbl="node1" presStyleIdx="0" presStyleCnt="4">
        <dgm:presLayoutVars>
          <dgm:chMax val="0"/>
          <dgm:bulletEnabled val="1"/>
        </dgm:presLayoutVars>
      </dgm:prSet>
      <dgm:spPr/>
      <dgm:t>
        <a:bodyPr/>
        <a:lstStyle/>
        <a:p>
          <a:endParaRPr lang="it-IT"/>
        </a:p>
      </dgm:t>
    </dgm:pt>
    <dgm:pt modelId="{2A1144A4-A89F-DA42-A7AF-AC570B50E780}" type="pres">
      <dgm:prSet presAssocID="{E092550F-D7E6-F349-9048-F409B76CCDAE}" presName="childText" presStyleLbl="revTx" presStyleIdx="0" presStyleCnt="4">
        <dgm:presLayoutVars>
          <dgm:bulletEnabled val="1"/>
        </dgm:presLayoutVars>
      </dgm:prSet>
      <dgm:spPr/>
      <dgm:t>
        <a:bodyPr/>
        <a:lstStyle/>
        <a:p>
          <a:endParaRPr lang="it-IT"/>
        </a:p>
      </dgm:t>
    </dgm:pt>
    <dgm:pt modelId="{C70426CD-B7BB-6841-A0BF-658AD7E387B0}" type="pres">
      <dgm:prSet presAssocID="{7AC0A10F-D1D6-ED4E-A12A-67A15BA358D0}" presName="parentText" presStyleLbl="node1" presStyleIdx="1" presStyleCnt="4">
        <dgm:presLayoutVars>
          <dgm:chMax val="0"/>
          <dgm:bulletEnabled val="1"/>
        </dgm:presLayoutVars>
      </dgm:prSet>
      <dgm:spPr/>
      <dgm:t>
        <a:bodyPr/>
        <a:lstStyle/>
        <a:p>
          <a:endParaRPr lang="it-IT"/>
        </a:p>
      </dgm:t>
    </dgm:pt>
    <dgm:pt modelId="{BED3A6A3-744A-DF41-9156-212844946630}" type="pres">
      <dgm:prSet presAssocID="{7AC0A10F-D1D6-ED4E-A12A-67A15BA358D0}" presName="childText" presStyleLbl="revTx" presStyleIdx="1" presStyleCnt="4">
        <dgm:presLayoutVars>
          <dgm:bulletEnabled val="1"/>
        </dgm:presLayoutVars>
      </dgm:prSet>
      <dgm:spPr/>
      <dgm:t>
        <a:bodyPr/>
        <a:lstStyle/>
        <a:p>
          <a:endParaRPr lang="it-IT"/>
        </a:p>
      </dgm:t>
    </dgm:pt>
    <dgm:pt modelId="{7B1D285B-4092-814B-8AC1-A1BA1847F79D}" type="pres">
      <dgm:prSet presAssocID="{F49CED8F-FB50-C44D-A664-C84F3CD239D4}" presName="parentText" presStyleLbl="node1" presStyleIdx="2" presStyleCnt="4">
        <dgm:presLayoutVars>
          <dgm:chMax val="0"/>
          <dgm:bulletEnabled val="1"/>
        </dgm:presLayoutVars>
      </dgm:prSet>
      <dgm:spPr/>
      <dgm:t>
        <a:bodyPr/>
        <a:lstStyle/>
        <a:p>
          <a:endParaRPr lang="it-IT"/>
        </a:p>
      </dgm:t>
    </dgm:pt>
    <dgm:pt modelId="{685E3D16-C9DC-B34A-886E-AABA3FC0F908}" type="pres">
      <dgm:prSet presAssocID="{F49CED8F-FB50-C44D-A664-C84F3CD239D4}" presName="childText" presStyleLbl="revTx" presStyleIdx="2" presStyleCnt="4">
        <dgm:presLayoutVars>
          <dgm:bulletEnabled val="1"/>
        </dgm:presLayoutVars>
      </dgm:prSet>
      <dgm:spPr/>
      <dgm:t>
        <a:bodyPr/>
        <a:lstStyle/>
        <a:p>
          <a:endParaRPr lang="it-IT"/>
        </a:p>
      </dgm:t>
    </dgm:pt>
    <dgm:pt modelId="{12DADD8C-AA02-2C44-A4C4-5CC6E05ED653}" type="pres">
      <dgm:prSet presAssocID="{E2C4584B-98D6-3141-BBD2-1EF473372DF9}" presName="parentText" presStyleLbl="node1" presStyleIdx="3" presStyleCnt="4">
        <dgm:presLayoutVars>
          <dgm:chMax val="0"/>
          <dgm:bulletEnabled val="1"/>
        </dgm:presLayoutVars>
      </dgm:prSet>
      <dgm:spPr/>
      <dgm:t>
        <a:bodyPr/>
        <a:lstStyle/>
        <a:p>
          <a:endParaRPr lang="it-IT"/>
        </a:p>
      </dgm:t>
    </dgm:pt>
    <dgm:pt modelId="{82F8D33F-37DE-F845-81B7-6E9AC43A809E}" type="pres">
      <dgm:prSet presAssocID="{E2C4584B-98D6-3141-BBD2-1EF473372DF9}" presName="childText" presStyleLbl="revTx" presStyleIdx="3" presStyleCnt="4">
        <dgm:presLayoutVars>
          <dgm:bulletEnabled val="1"/>
        </dgm:presLayoutVars>
      </dgm:prSet>
      <dgm:spPr/>
      <dgm:t>
        <a:bodyPr/>
        <a:lstStyle/>
        <a:p>
          <a:endParaRPr lang="it-IT"/>
        </a:p>
      </dgm:t>
    </dgm:pt>
  </dgm:ptLst>
  <dgm:cxnLst>
    <dgm:cxn modelId="{E8C98D01-1D45-7A47-B5A1-1E6CC3A2C0C5}" srcId="{E2C4584B-98D6-3141-BBD2-1EF473372DF9}" destId="{F4E7F45C-2BF9-4F47-B6EB-C3BCE97FA8F6}" srcOrd="0" destOrd="0" parTransId="{0909B6AB-1B5D-6649-BA2A-88DA84D6BBC2}" sibTransId="{04095CE0-8D46-8D42-A746-95028350DCF1}"/>
    <dgm:cxn modelId="{7743501B-28C4-4929-BAEC-9479D5F873BC}" type="presOf" srcId="{87E70888-4AFF-4A4C-9433-27379A788235}" destId="{685E3D16-C9DC-B34A-886E-AABA3FC0F908}" srcOrd="0" destOrd="0" presId="urn:microsoft.com/office/officeart/2005/8/layout/vList2"/>
    <dgm:cxn modelId="{AF0D0A79-3778-44DE-80B8-8CD2614F0C23}" type="presOf" srcId="{834766B1-5A6F-EF43-8E4F-4A6B7A30AE50}" destId="{BD65AF51-B9BB-D241-848B-784FDAAA05B1}" srcOrd="0" destOrd="0" presId="urn:microsoft.com/office/officeart/2005/8/layout/vList2"/>
    <dgm:cxn modelId="{9BC8657E-7A7D-4223-8FA3-54A297BF026A}" type="presOf" srcId="{E2C4584B-98D6-3141-BBD2-1EF473372DF9}" destId="{12DADD8C-AA02-2C44-A4C4-5CC6E05ED653}" srcOrd="0" destOrd="0" presId="urn:microsoft.com/office/officeart/2005/8/layout/vList2"/>
    <dgm:cxn modelId="{F95C6541-F03B-4DFF-B333-57E70918C31A}" type="presOf" srcId="{F4E7F45C-2BF9-4F47-B6EB-C3BCE97FA8F6}" destId="{82F8D33F-37DE-F845-81B7-6E9AC43A809E}" srcOrd="0" destOrd="0" presId="urn:microsoft.com/office/officeart/2005/8/layout/vList2"/>
    <dgm:cxn modelId="{15F179DF-6BB0-4864-9A29-6247F2682434}" type="presOf" srcId="{1116C5CD-8878-B74E-99FE-33383EDB6226}" destId="{2A1144A4-A89F-DA42-A7AF-AC570B50E780}" srcOrd="0" destOrd="0" presId="urn:microsoft.com/office/officeart/2005/8/layout/vList2"/>
    <dgm:cxn modelId="{F122223F-F9AB-C14C-8211-C8CB7163136D}" srcId="{834766B1-5A6F-EF43-8E4F-4A6B7A30AE50}" destId="{E092550F-D7E6-F349-9048-F409B76CCDAE}" srcOrd="0" destOrd="0" parTransId="{DA876838-BB11-6746-A2A2-EA5DDAA8F7C5}" sibTransId="{8CB8169F-BE4F-B747-B73B-556E28FDF526}"/>
    <dgm:cxn modelId="{6E5150A7-1529-4F3D-AC09-A7E71ED638A0}" type="presOf" srcId="{7AC0A10F-D1D6-ED4E-A12A-67A15BA358D0}" destId="{C70426CD-B7BB-6841-A0BF-658AD7E387B0}" srcOrd="0" destOrd="0" presId="urn:microsoft.com/office/officeart/2005/8/layout/vList2"/>
    <dgm:cxn modelId="{72CE8ED4-5687-9F43-B5CC-CBEE561E74EC}" srcId="{F49CED8F-FB50-C44D-A664-C84F3CD239D4}" destId="{87E70888-4AFF-4A4C-9433-27379A788235}" srcOrd="0" destOrd="0" parTransId="{6A278BD9-B3DD-F948-8847-8F9144CFFFED}" sibTransId="{A25F6DE9-22AB-0249-A478-82C7EEEFB655}"/>
    <dgm:cxn modelId="{B72B95B7-184B-4B01-A7AC-B64206383564}" type="presOf" srcId="{25019147-9116-EE4C-A09A-4DECEE8E2E07}" destId="{BED3A6A3-744A-DF41-9156-212844946630}" srcOrd="0" destOrd="0" presId="urn:microsoft.com/office/officeart/2005/8/layout/vList2"/>
    <dgm:cxn modelId="{02E1E05C-B337-0E43-8984-E8447F06823D}" srcId="{834766B1-5A6F-EF43-8E4F-4A6B7A30AE50}" destId="{7AC0A10F-D1D6-ED4E-A12A-67A15BA358D0}" srcOrd="1" destOrd="0" parTransId="{97693238-8177-DD4F-845A-79CD9E4CB5C9}" sibTransId="{DD65FE52-5CCF-DE46-B83C-4DFF3A5AB70B}"/>
    <dgm:cxn modelId="{5D1CA857-1395-4FBD-85BB-8C2F144973D3}" type="presOf" srcId="{F49CED8F-FB50-C44D-A664-C84F3CD239D4}" destId="{7B1D285B-4092-814B-8AC1-A1BA1847F79D}" srcOrd="0" destOrd="0" presId="urn:microsoft.com/office/officeart/2005/8/layout/vList2"/>
    <dgm:cxn modelId="{6EE6CF8D-C303-2B4C-8267-E32B2E11DFA2}" srcId="{834766B1-5A6F-EF43-8E4F-4A6B7A30AE50}" destId="{F49CED8F-FB50-C44D-A664-C84F3CD239D4}" srcOrd="2" destOrd="0" parTransId="{543F847B-E962-C943-91C1-7BDC46DCA871}" sibTransId="{D89F0E17-6759-0043-8443-7A2AFDEF3A93}"/>
    <dgm:cxn modelId="{F9F647BA-2F11-4E8A-AB02-099754BFB15C}" type="presOf" srcId="{E092550F-D7E6-F349-9048-F409B76CCDAE}" destId="{C5572311-4320-FB44-AB9D-36BD1291C550}" srcOrd="0" destOrd="0" presId="urn:microsoft.com/office/officeart/2005/8/layout/vList2"/>
    <dgm:cxn modelId="{ED2D7151-AA3D-BA41-B52C-B58E5D1F8A02}" srcId="{7AC0A10F-D1D6-ED4E-A12A-67A15BA358D0}" destId="{25019147-9116-EE4C-A09A-4DECEE8E2E07}" srcOrd="0" destOrd="0" parTransId="{F55E329A-74CC-7F42-8CC5-8DC1581A5DC2}" sibTransId="{538B3F89-9044-AC4E-9932-1D373855AAA3}"/>
    <dgm:cxn modelId="{77BEA47D-FD66-A545-A060-E429DC300EEC}" srcId="{E092550F-D7E6-F349-9048-F409B76CCDAE}" destId="{1116C5CD-8878-B74E-99FE-33383EDB6226}" srcOrd="0" destOrd="0" parTransId="{90D36501-6A6D-CE4B-BCC9-8369DEC702EA}" sibTransId="{E14CB4C2-DBE9-034D-BD98-2B76C367EA16}"/>
    <dgm:cxn modelId="{E56BC31C-5032-6B42-90B4-9B148DE2F4C0}" srcId="{834766B1-5A6F-EF43-8E4F-4A6B7A30AE50}" destId="{E2C4584B-98D6-3141-BBD2-1EF473372DF9}" srcOrd="3" destOrd="0" parTransId="{5E67FB8B-1C0C-FF42-8B68-0607CEA0AE36}" sibTransId="{D92990E2-D0E6-3645-A4FF-B0126852409D}"/>
    <dgm:cxn modelId="{0C5DA666-BC2F-497E-BF21-142C889FAAB8}" type="presParOf" srcId="{BD65AF51-B9BB-D241-848B-784FDAAA05B1}" destId="{C5572311-4320-FB44-AB9D-36BD1291C550}" srcOrd="0" destOrd="0" presId="urn:microsoft.com/office/officeart/2005/8/layout/vList2"/>
    <dgm:cxn modelId="{D91E8627-2AB0-457E-929F-70D34EDFF188}" type="presParOf" srcId="{BD65AF51-B9BB-D241-848B-784FDAAA05B1}" destId="{2A1144A4-A89F-DA42-A7AF-AC570B50E780}" srcOrd="1" destOrd="0" presId="urn:microsoft.com/office/officeart/2005/8/layout/vList2"/>
    <dgm:cxn modelId="{BC4A58ED-1119-434C-9023-6C1D1962CD0C}" type="presParOf" srcId="{BD65AF51-B9BB-D241-848B-784FDAAA05B1}" destId="{C70426CD-B7BB-6841-A0BF-658AD7E387B0}" srcOrd="2" destOrd="0" presId="urn:microsoft.com/office/officeart/2005/8/layout/vList2"/>
    <dgm:cxn modelId="{4B076CB7-B632-4062-AD51-944B131E3842}" type="presParOf" srcId="{BD65AF51-B9BB-D241-848B-784FDAAA05B1}" destId="{BED3A6A3-744A-DF41-9156-212844946630}" srcOrd="3" destOrd="0" presId="urn:microsoft.com/office/officeart/2005/8/layout/vList2"/>
    <dgm:cxn modelId="{970DCF34-40F6-4B15-9E47-456D980BE81B}" type="presParOf" srcId="{BD65AF51-B9BB-D241-848B-784FDAAA05B1}" destId="{7B1D285B-4092-814B-8AC1-A1BA1847F79D}" srcOrd="4" destOrd="0" presId="urn:microsoft.com/office/officeart/2005/8/layout/vList2"/>
    <dgm:cxn modelId="{F7230712-D34B-4589-A385-A289393665AF}" type="presParOf" srcId="{BD65AF51-B9BB-D241-848B-784FDAAA05B1}" destId="{685E3D16-C9DC-B34A-886E-AABA3FC0F908}" srcOrd="5" destOrd="0" presId="urn:microsoft.com/office/officeart/2005/8/layout/vList2"/>
    <dgm:cxn modelId="{8F9F9A14-08A5-4551-9661-81B1A2E3A6F2}" type="presParOf" srcId="{BD65AF51-B9BB-D241-848B-784FDAAA05B1}" destId="{12DADD8C-AA02-2C44-A4C4-5CC6E05ED653}" srcOrd="6" destOrd="0" presId="urn:microsoft.com/office/officeart/2005/8/layout/vList2"/>
    <dgm:cxn modelId="{1C8A7976-FEDB-42FB-802E-A4DFDD84E529}" type="presParOf" srcId="{BD65AF51-B9BB-D241-848B-784FDAAA05B1}" destId="{82F8D33F-37DE-F845-81B7-6E9AC43A809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3C7156E-75EE-46A1-9F83-9C53010A1DDF}"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it-IT"/>
        </a:p>
      </dgm:t>
    </dgm:pt>
    <dgm:pt modelId="{B1DC9376-0AA8-4FAD-B724-3196AF678BDA}">
      <dgm:prSet/>
      <dgm:spPr/>
      <dgm:t>
        <a:bodyPr/>
        <a:lstStyle/>
        <a:p>
          <a:pPr rtl="0"/>
          <a:r>
            <a:rPr lang="it-IT" baseline="0" dirty="0" smtClean="0"/>
            <a:t>Il Servizio Sistema Informativo</a:t>
          </a:r>
          <a:endParaRPr lang="it-IT" dirty="0"/>
        </a:p>
      </dgm:t>
    </dgm:pt>
    <dgm:pt modelId="{444861FF-66C6-4E28-9535-CEF2DB676329}" type="parTrans" cxnId="{8D0BF7E7-B74D-488A-858C-7054BF5C80E8}">
      <dgm:prSet/>
      <dgm:spPr/>
      <dgm:t>
        <a:bodyPr/>
        <a:lstStyle/>
        <a:p>
          <a:endParaRPr lang="it-IT"/>
        </a:p>
      </dgm:t>
    </dgm:pt>
    <dgm:pt modelId="{1951B872-B972-4789-9358-1456CBB88421}" type="sibTrans" cxnId="{8D0BF7E7-B74D-488A-858C-7054BF5C80E8}">
      <dgm:prSet/>
      <dgm:spPr/>
      <dgm:t>
        <a:bodyPr/>
        <a:lstStyle/>
        <a:p>
          <a:endParaRPr lang="it-IT"/>
        </a:p>
      </dgm:t>
    </dgm:pt>
    <dgm:pt modelId="{8071366B-148A-4736-ABB5-C0ACEA60820F}">
      <dgm:prSet/>
      <dgm:spPr/>
      <dgm:t>
        <a:bodyPr/>
        <a:lstStyle/>
        <a:p>
          <a:pPr rtl="0"/>
          <a:r>
            <a:rPr lang="it-IT" baseline="0" dirty="0" smtClean="0"/>
            <a:t>1 Istruttore Direttivo Tecnico Informatico </a:t>
          </a:r>
          <a:endParaRPr lang="it-IT" dirty="0"/>
        </a:p>
      </dgm:t>
    </dgm:pt>
    <dgm:pt modelId="{1758D77C-F9E2-4C91-B9B6-0C24E2FC12A8}" type="parTrans" cxnId="{F1C34157-59C5-403B-B5CE-59F313A8006A}">
      <dgm:prSet/>
      <dgm:spPr/>
      <dgm:t>
        <a:bodyPr/>
        <a:lstStyle/>
        <a:p>
          <a:endParaRPr lang="it-IT"/>
        </a:p>
      </dgm:t>
    </dgm:pt>
    <dgm:pt modelId="{E1E4813A-B9A5-422E-BBC2-C783C0D24EBE}" type="sibTrans" cxnId="{F1C34157-59C5-403B-B5CE-59F313A8006A}">
      <dgm:prSet/>
      <dgm:spPr/>
      <dgm:t>
        <a:bodyPr/>
        <a:lstStyle/>
        <a:p>
          <a:endParaRPr lang="it-IT"/>
        </a:p>
      </dgm:t>
    </dgm:pt>
    <dgm:pt modelId="{6A1A7F93-A290-424F-BB62-DE4E2BA77EC8}">
      <dgm:prSet/>
      <dgm:spPr/>
      <dgm:t>
        <a:bodyPr/>
        <a:lstStyle/>
        <a:p>
          <a:pPr rtl="0"/>
          <a:r>
            <a:rPr lang="it-IT" baseline="0" dirty="0" smtClean="0"/>
            <a:t>1 Istruttore Tecnico Informatico</a:t>
          </a:r>
          <a:endParaRPr lang="it-IT" dirty="0"/>
        </a:p>
      </dgm:t>
    </dgm:pt>
    <dgm:pt modelId="{D37B28BE-8712-4D07-BFA8-2BABDE031663}" type="parTrans" cxnId="{45010212-37AB-4553-A43A-E8C0123240D2}">
      <dgm:prSet/>
      <dgm:spPr/>
      <dgm:t>
        <a:bodyPr/>
        <a:lstStyle/>
        <a:p>
          <a:endParaRPr lang="it-IT"/>
        </a:p>
      </dgm:t>
    </dgm:pt>
    <dgm:pt modelId="{81C5C81A-163E-40B3-899D-166DF48C7F79}" type="sibTrans" cxnId="{45010212-37AB-4553-A43A-E8C0123240D2}">
      <dgm:prSet/>
      <dgm:spPr/>
      <dgm:t>
        <a:bodyPr/>
        <a:lstStyle/>
        <a:p>
          <a:endParaRPr lang="it-IT"/>
        </a:p>
      </dgm:t>
    </dgm:pt>
    <dgm:pt modelId="{2BCEA6BC-9FA4-4447-B4CF-D5CF5EE6D22D}">
      <dgm:prSet/>
      <dgm:spPr/>
      <dgm:t>
        <a:bodyPr/>
        <a:lstStyle/>
        <a:p>
          <a:pPr rtl="0"/>
          <a:r>
            <a:rPr lang="it-IT" baseline="0" dirty="0" smtClean="0"/>
            <a:t>Il Comitato per la Sicurezza Informatica</a:t>
          </a:r>
          <a:endParaRPr lang="it-IT" dirty="0"/>
        </a:p>
      </dgm:t>
    </dgm:pt>
    <dgm:pt modelId="{84AA3EF9-FE2A-4E46-BC26-CEEA71CF5768}" type="parTrans" cxnId="{EAD13C80-2A34-42B9-96FD-C12C9FD66ECF}">
      <dgm:prSet/>
      <dgm:spPr/>
      <dgm:t>
        <a:bodyPr/>
        <a:lstStyle/>
        <a:p>
          <a:endParaRPr lang="it-IT"/>
        </a:p>
      </dgm:t>
    </dgm:pt>
    <dgm:pt modelId="{CDFD3381-67F2-4E40-959A-8F816A2355DB}" type="sibTrans" cxnId="{EAD13C80-2A34-42B9-96FD-C12C9FD66ECF}">
      <dgm:prSet/>
      <dgm:spPr/>
      <dgm:t>
        <a:bodyPr/>
        <a:lstStyle/>
        <a:p>
          <a:endParaRPr lang="it-IT"/>
        </a:p>
      </dgm:t>
    </dgm:pt>
    <dgm:pt modelId="{62486E79-85A7-41F4-AB2A-02FFD270DCC3}">
      <dgm:prSet/>
      <dgm:spPr/>
      <dgm:t>
        <a:bodyPr/>
        <a:lstStyle/>
        <a:p>
          <a:pPr rtl="0"/>
          <a:r>
            <a:rPr lang="it-IT" baseline="0" dirty="0" smtClean="0"/>
            <a:t>Il Responsabile del Servizio</a:t>
          </a:r>
          <a:endParaRPr lang="it-IT" dirty="0"/>
        </a:p>
      </dgm:t>
    </dgm:pt>
    <dgm:pt modelId="{3041D552-2861-4F62-9F2A-A7C9C74E8A98}" type="parTrans" cxnId="{F6F07E2C-C905-4E48-B26F-34163A2B2F26}">
      <dgm:prSet/>
      <dgm:spPr/>
      <dgm:t>
        <a:bodyPr/>
        <a:lstStyle/>
        <a:p>
          <a:endParaRPr lang="it-IT"/>
        </a:p>
      </dgm:t>
    </dgm:pt>
    <dgm:pt modelId="{C99CACB8-F76F-458B-8EAA-273CB3B3D01B}" type="sibTrans" cxnId="{F6F07E2C-C905-4E48-B26F-34163A2B2F26}">
      <dgm:prSet/>
      <dgm:spPr/>
      <dgm:t>
        <a:bodyPr/>
        <a:lstStyle/>
        <a:p>
          <a:endParaRPr lang="it-IT"/>
        </a:p>
      </dgm:t>
    </dgm:pt>
    <dgm:pt modelId="{B2C3AFC6-91B5-4EBF-9B91-85CE25B0F0EA}">
      <dgm:prSet/>
      <dgm:spPr/>
      <dgm:t>
        <a:bodyPr/>
        <a:lstStyle/>
        <a:p>
          <a:pPr rtl="0"/>
          <a:r>
            <a:rPr lang="it-IT" baseline="0" dirty="0" smtClean="0"/>
            <a:t>Il Responsabile della Sicurezza Informatica</a:t>
          </a:r>
          <a:endParaRPr lang="it-IT" dirty="0"/>
        </a:p>
      </dgm:t>
    </dgm:pt>
    <dgm:pt modelId="{871C8968-4AF3-4071-9298-25E5C5FF896C}" type="sibTrans" cxnId="{862A4DC7-5BB8-4CF9-849A-32E555B7EA42}">
      <dgm:prSet/>
      <dgm:spPr/>
      <dgm:t>
        <a:bodyPr/>
        <a:lstStyle/>
        <a:p>
          <a:endParaRPr lang="it-IT"/>
        </a:p>
      </dgm:t>
    </dgm:pt>
    <dgm:pt modelId="{75260A01-65F7-4654-8D02-15591FC4DCD4}" type="parTrans" cxnId="{862A4DC7-5BB8-4CF9-849A-32E555B7EA42}">
      <dgm:prSet/>
      <dgm:spPr/>
      <dgm:t>
        <a:bodyPr/>
        <a:lstStyle/>
        <a:p>
          <a:endParaRPr lang="it-IT"/>
        </a:p>
      </dgm:t>
    </dgm:pt>
    <dgm:pt modelId="{22D6D361-0D1C-451F-9AF3-F70964C55223}">
      <dgm:prSet/>
      <dgm:spPr/>
      <dgm:t>
        <a:bodyPr/>
        <a:lstStyle/>
        <a:p>
          <a:r>
            <a:rPr lang="it-IT" dirty="0" smtClean="0"/>
            <a:t>Piattaforma di Sicurezza</a:t>
          </a:r>
          <a:endParaRPr lang="it-IT" dirty="0"/>
        </a:p>
      </dgm:t>
    </dgm:pt>
    <dgm:pt modelId="{AB1AE7C4-9A2D-4733-9AAB-5DD937CA5126}" type="parTrans" cxnId="{EF98038F-8085-43D4-8388-A6655ACDD80B}">
      <dgm:prSet/>
      <dgm:spPr/>
      <dgm:t>
        <a:bodyPr/>
        <a:lstStyle/>
        <a:p>
          <a:endParaRPr lang="it-IT"/>
        </a:p>
      </dgm:t>
    </dgm:pt>
    <dgm:pt modelId="{B96C126E-EC1B-4C26-A56D-0753CED9A3C0}" type="sibTrans" cxnId="{EF98038F-8085-43D4-8388-A6655ACDD80B}">
      <dgm:prSet/>
      <dgm:spPr/>
      <dgm:t>
        <a:bodyPr/>
        <a:lstStyle/>
        <a:p>
          <a:endParaRPr lang="it-IT"/>
        </a:p>
      </dgm:t>
    </dgm:pt>
    <dgm:pt modelId="{DB2ABCA8-1415-4891-9AFA-21FFB8F09290}">
      <dgm:prSet/>
      <dgm:spPr/>
      <dgm:t>
        <a:bodyPr/>
        <a:lstStyle/>
        <a:p>
          <a:pPr rtl="0"/>
          <a:r>
            <a:rPr lang="it-IT" baseline="0" dirty="0" smtClean="0"/>
            <a:t>Il Responsabile del Servizio Sistema Informativo</a:t>
          </a:r>
          <a:endParaRPr lang="it-IT" dirty="0"/>
        </a:p>
      </dgm:t>
    </dgm:pt>
    <dgm:pt modelId="{39A45EE5-AA51-4729-910D-28F0A497FA45}" type="parTrans" cxnId="{4E8F54A8-D03E-4739-9D44-CD2132069D7F}">
      <dgm:prSet/>
      <dgm:spPr/>
      <dgm:t>
        <a:bodyPr/>
        <a:lstStyle/>
        <a:p>
          <a:endParaRPr lang="it-IT"/>
        </a:p>
      </dgm:t>
    </dgm:pt>
    <dgm:pt modelId="{2BA96A7F-16DD-4AD1-9C6C-1606FEAAF078}" type="sibTrans" cxnId="{4E8F54A8-D03E-4739-9D44-CD2132069D7F}">
      <dgm:prSet/>
      <dgm:spPr/>
      <dgm:t>
        <a:bodyPr/>
        <a:lstStyle/>
        <a:p>
          <a:endParaRPr lang="it-IT"/>
        </a:p>
      </dgm:t>
    </dgm:pt>
    <dgm:pt modelId="{66D48EFD-AEFD-4613-B6D7-A6C48035F4E1}">
      <dgm:prSet/>
      <dgm:spPr/>
      <dgm:t>
        <a:bodyPr/>
        <a:lstStyle/>
        <a:p>
          <a:pPr rtl="0"/>
          <a:r>
            <a:rPr lang="it-IT" dirty="0" smtClean="0"/>
            <a:t>L’IT Auditor </a:t>
          </a:r>
          <a:endParaRPr lang="it-IT" dirty="0"/>
        </a:p>
      </dgm:t>
    </dgm:pt>
    <dgm:pt modelId="{67408E62-3B94-45BB-80F9-B84AEEC990E7}" type="parTrans" cxnId="{DA486B21-6EA9-4193-AE31-984472F35399}">
      <dgm:prSet/>
      <dgm:spPr/>
      <dgm:t>
        <a:bodyPr/>
        <a:lstStyle/>
        <a:p>
          <a:endParaRPr lang="it-IT"/>
        </a:p>
      </dgm:t>
    </dgm:pt>
    <dgm:pt modelId="{E2CDFC07-112E-4761-9BEC-AD0CC2FB905B}" type="sibTrans" cxnId="{DA486B21-6EA9-4193-AE31-984472F35399}">
      <dgm:prSet/>
      <dgm:spPr/>
      <dgm:t>
        <a:bodyPr/>
        <a:lstStyle/>
        <a:p>
          <a:endParaRPr lang="it-IT"/>
        </a:p>
      </dgm:t>
    </dgm:pt>
    <dgm:pt modelId="{00ABA42B-7AB0-4543-9CEF-280921C67DB8}">
      <dgm:prSet/>
      <dgm:spPr/>
      <dgm:t>
        <a:bodyPr/>
        <a:lstStyle/>
        <a:p>
          <a:pPr rtl="0"/>
          <a:r>
            <a:rPr lang="it-IT" dirty="0" smtClean="0"/>
            <a:t>Il Direttore e i Dirigenti dell’Agenzia</a:t>
          </a:r>
          <a:endParaRPr lang="it-IT" dirty="0"/>
        </a:p>
      </dgm:t>
    </dgm:pt>
    <dgm:pt modelId="{6B6CEE23-80EC-48FF-9141-F0471E55842D}" type="parTrans" cxnId="{14656EFC-6817-409B-99EC-D8954652AB8B}">
      <dgm:prSet/>
      <dgm:spPr/>
      <dgm:t>
        <a:bodyPr/>
        <a:lstStyle/>
        <a:p>
          <a:endParaRPr lang="it-IT"/>
        </a:p>
      </dgm:t>
    </dgm:pt>
    <dgm:pt modelId="{0A01623C-6C7A-404A-AC40-55513BDCCE15}" type="sibTrans" cxnId="{14656EFC-6817-409B-99EC-D8954652AB8B}">
      <dgm:prSet/>
      <dgm:spPr/>
      <dgm:t>
        <a:bodyPr/>
        <a:lstStyle/>
        <a:p>
          <a:endParaRPr lang="it-IT"/>
        </a:p>
      </dgm:t>
    </dgm:pt>
    <dgm:pt modelId="{B996DB7B-16AB-402B-AE3A-3A75FB83CF59}">
      <dgm:prSet/>
      <dgm:spPr/>
      <dgm:t>
        <a:bodyPr/>
        <a:lstStyle/>
        <a:p>
          <a:pPr rtl="0"/>
          <a:r>
            <a:rPr lang="it-IT" dirty="0" smtClean="0"/>
            <a:t>Il Dirigente del Servizio Affari Amministrativi e Contabili</a:t>
          </a:r>
          <a:endParaRPr lang="it-IT" dirty="0"/>
        </a:p>
      </dgm:t>
    </dgm:pt>
    <dgm:pt modelId="{E3DEF723-7AB4-4120-B12A-E9F43B0EA0D2}" type="parTrans" cxnId="{ADFB4A96-4C88-4F3D-B844-A8B5FA915E61}">
      <dgm:prSet/>
      <dgm:spPr/>
      <dgm:t>
        <a:bodyPr/>
        <a:lstStyle/>
        <a:p>
          <a:endParaRPr lang="it-IT"/>
        </a:p>
      </dgm:t>
    </dgm:pt>
    <dgm:pt modelId="{EF7B71DB-A3E3-49EE-BA74-6919ED955B3C}" type="sibTrans" cxnId="{ADFB4A96-4C88-4F3D-B844-A8B5FA915E61}">
      <dgm:prSet/>
      <dgm:spPr/>
      <dgm:t>
        <a:bodyPr/>
        <a:lstStyle/>
        <a:p>
          <a:endParaRPr lang="it-IT"/>
        </a:p>
      </dgm:t>
    </dgm:pt>
    <dgm:pt modelId="{295FF5EB-7BCD-4C8A-87E5-61816C71C4A4}" type="pres">
      <dgm:prSet presAssocID="{53C7156E-75EE-46A1-9F83-9C53010A1DDF}" presName="linear" presStyleCnt="0">
        <dgm:presLayoutVars>
          <dgm:animLvl val="lvl"/>
          <dgm:resizeHandles val="exact"/>
        </dgm:presLayoutVars>
      </dgm:prSet>
      <dgm:spPr/>
      <dgm:t>
        <a:bodyPr/>
        <a:lstStyle/>
        <a:p>
          <a:endParaRPr lang="it-IT"/>
        </a:p>
      </dgm:t>
    </dgm:pt>
    <dgm:pt modelId="{A1999721-9D8E-45D6-9B60-4B33757935B5}" type="pres">
      <dgm:prSet presAssocID="{B1DC9376-0AA8-4FAD-B724-3196AF678BDA}" presName="parentText" presStyleLbl="node1" presStyleIdx="0" presStyleCnt="3">
        <dgm:presLayoutVars>
          <dgm:chMax val="0"/>
          <dgm:bulletEnabled val="1"/>
        </dgm:presLayoutVars>
      </dgm:prSet>
      <dgm:spPr/>
      <dgm:t>
        <a:bodyPr/>
        <a:lstStyle/>
        <a:p>
          <a:endParaRPr lang="it-IT"/>
        </a:p>
      </dgm:t>
    </dgm:pt>
    <dgm:pt modelId="{32F40EFA-0F9E-47B1-A663-9DC24D977F98}" type="pres">
      <dgm:prSet presAssocID="{B1DC9376-0AA8-4FAD-B724-3196AF678BDA}" presName="childText" presStyleLbl="revTx" presStyleIdx="0" presStyleCnt="3">
        <dgm:presLayoutVars>
          <dgm:bulletEnabled val="1"/>
        </dgm:presLayoutVars>
      </dgm:prSet>
      <dgm:spPr/>
      <dgm:t>
        <a:bodyPr/>
        <a:lstStyle/>
        <a:p>
          <a:endParaRPr lang="it-IT"/>
        </a:p>
      </dgm:t>
    </dgm:pt>
    <dgm:pt modelId="{CA9ABC61-D56D-4F6A-AEE2-1214EC32E2FB}" type="pres">
      <dgm:prSet presAssocID="{2BCEA6BC-9FA4-4447-B4CF-D5CF5EE6D22D}" presName="parentText" presStyleLbl="node1" presStyleIdx="1" presStyleCnt="3">
        <dgm:presLayoutVars>
          <dgm:chMax val="0"/>
          <dgm:bulletEnabled val="1"/>
        </dgm:presLayoutVars>
      </dgm:prSet>
      <dgm:spPr/>
      <dgm:t>
        <a:bodyPr/>
        <a:lstStyle/>
        <a:p>
          <a:endParaRPr lang="it-IT"/>
        </a:p>
      </dgm:t>
    </dgm:pt>
    <dgm:pt modelId="{2087E06D-632D-433F-B808-A2DB2CF90B8C}" type="pres">
      <dgm:prSet presAssocID="{2BCEA6BC-9FA4-4447-B4CF-D5CF5EE6D22D}" presName="childText" presStyleLbl="revTx" presStyleIdx="1" presStyleCnt="3">
        <dgm:presLayoutVars>
          <dgm:bulletEnabled val="1"/>
        </dgm:presLayoutVars>
      </dgm:prSet>
      <dgm:spPr/>
      <dgm:t>
        <a:bodyPr/>
        <a:lstStyle/>
        <a:p>
          <a:endParaRPr lang="it-IT"/>
        </a:p>
      </dgm:t>
    </dgm:pt>
    <dgm:pt modelId="{55E28D7B-5618-43FF-B4D1-0CDB3D0DC445}" type="pres">
      <dgm:prSet presAssocID="{22D6D361-0D1C-451F-9AF3-F70964C55223}" presName="parentText" presStyleLbl="node1" presStyleIdx="2" presStyleCnt="3">
        <dgm:presLayoutVars>
          <dgm:chMax val="0"/>
          <dgm:bulletEnabled val="1"/>
        </dgm:presLayoutVars>
      </dgm:prSet>
      <dgm:spPr/>
      <dgm:t>
        <a:bodyPr/>
        <a:lstStyle/>
        <a:p>
          <a:endParaRPr lang="it-IT"/>
        </a:p>
      </dgm:t>
    </dgm:pt>
    <dgm:pt modelId="{BA5E9014-268C-45C6-B557-483D29138254}" type="pres">
      <dgm:prSet presAssocID="{22D6D361-0D1C-451F-9AF3-F70964C55223}" presName="childText" presStyleLbl="revTx" presStyleIdx="2" presStyleCnt="3">
        <dgm:presLayoutVars>
          <dgm:bulletEnabled val="1"/>
        </dgm:presLayoutVars>
      </dgm:prSet>
      <dgm:spPr/>
      <dgm:t>
        <a:bodyPr/>
        <a:lstStyle/>
        <a:p>
          <a:endParaRPr lang="it-IT"/>
        </a:p>
      </dgm:t>
    </dgm:pt>
  </dgm:ptLst>
  <dgm:cxnLst>
    <dgm:cxn modelId="{862A4DC7-5BB8-4CF9-849A-32E555B7EA42}" srcId="{2BCEA6BC-9FA4-4447-B4CF-D5CF5EE6D22D}" destId="{B2C3AFC6-91B5-4EBF-9B91-85CE25B0F0EA}" srcOrd="1" destOrd="0" parTransId="{75260A01-65F7-4654-8D02-15591FC4DCD4}" sibTransId="{871C8968-4AF3-4071-9298-25E5C5FF896C}"/>
    <dgm:cxn modelId="{EAD13C80-2A34-42B9-96FD-C12C9FD66ECF}" srcId="{53C7156E-75EE-46A1-9F83-9C53010A1DDF}" destId="{2BCEA6BC-9FA4-4447-B4CF-D5CF5EE6D22D}" srcOrd="1" destOrd="0" parTransId="{84AA3EF9-FE2A-4E46-BC26-CEEA71CF5768}" sibTransId="{CDFD3381-67F2-4E40-959A-8F816A2355DB}"/>
    <dgm:cxn modelId="{3FBDC2B7-D017-45A9-955A-1D0527F707DF}" type="presOf" srcId="{62486E79-85A7-41F4-AB2A-02FFD270DCC3}" destId="{32F40EFA-0F9E-47B1-A663-9DC24D977F98}" srcOrd="0" destOrd="0" presId="urn:microsoft.com/office/officeart/2005/8/layout/vList2"/>
    <dgm:cxn modelId="{71818A42-3E78-4210-A97C-8D98079D366C}" type="presOf" srcId="{2BCEA6BC-9FA4-4447-B4CF-D5CF5EE6D22D}" destId="{CA9ABC61-D56D-4F6A-AEE2-1214EC32E2FB}" srcOrd="0" destOrd="0" presId="urn:microsoft.com/office/officeart/2005/8/layout/vList2"/>
    <dgm:cxn modelId="{ADFB4A96-4C88-4F3D-B844-A8B5FA915E61}" srcId="{22D6D361-0D1C-451F-9AF3-F70964C55223}" destId="{B996DB7B-16AB-402B-AE3A-3A75FB83CF59}" srcOrd="1" destOrd="0" parTransId="{E3DEF723-7AB4-4120-B12A-E9F43B0EA0D2}" sibTransId="{EF7B71DB-A3E3-49EE-BA74-6919ED955B3C}"/>
    <dgm:cxn modelId="{6B2B0BC7-F314-4CF3-BF4B-73C57FA7D9EA}" type="presOf" srcId="{6A1A7F93-A290-424F-BB62-DE4E2BA77EC8}" destId="{32F40EFA-0F9E-47B1-A663-9DC24D977F98}" srcOrd="0" destOrd="2" presId="urn:microsoft.com/office/officeart/2005/8/layout/vList2"/>
    <dgm:cxn modelId="{BE82B047-7856-4AC2-8040-FFE03EE83CFD}" type="presOf" srcId="{B996DB7B-16AB-402B-AE3A-3A75FB83CF59}" destId="{BA5E9014-268C-45C6-B557-483D29138254}" srcOrd="0" destOrd="1" presId="urn:microsoft.com/office/officeart/2005/8/layout/vList2"/>
    <dgm:cxn modelId="{9CB0BD49-7D9A-416C-BB9E-900BEADC1C7E}" type="presOf" srcId="{00ABA42B-7AB0-4543-9CEF-280921C67DB8}" destId="{2087E06D-632D-433F-B808-A2DB2CF90B8C}" srcOrd="0" destOrd="0" presId="urn:microsoft.com/office/officeart/2005/8/layout/vList2"/>
    <dgm:cxn modelId="{8DD3669D-F6E5-406B-AA45-58949AE35A62}" type="presOf" srcId="{66D48EFD-AEFD-4613-B6D7-A6C48035F4E1}" destId="{2087E06D-632D-433F-B808-A2DB2CF90B8C}" srcOrd="0" destOrd="2" presId="urn:microsoft.com/office/officeart/2005/8/layout/vList2"/>
    <dgm:cxn modelId="{F1C34157-59C5-403B-B5CE-59F313A8006A}" srcId="{B1DC9376-0AA8-4FAD-B724-3196AF678BDA}" destId="{8071366B-148A-4736-ABB5-C0ACEA60820F}" srcOrd="1" destOrd="0" parTransId="{1758D77C-F9E2-4C91-B9B6-0C24E2FC12A8}" sibTransId="{E1E4813A-B9A5-422E-BBC2-C783C0D24EBE}"/>
    <dgm:cxn modelId="{C890BF83-9DDB-4A19-801D-0EFA7931362E}" type="presOf" srcId="{22D6D361-0D1C-451F-9AF3-F70964C55223}" destId="{55E28D7B-5618-43FF-B4D1-0CDB3D0DC445}" srcOrd="0" destOrd="0" presId="urn:microsoft.com/office/officeart/2005/8/layout/vList2"/>
    <dgm:cxn modelId="{14656EFC-6817-409B-99EC-D8954652AB8B}" srcId="{2BCEA6BC-9FA4-4447-B4CF-D5CF5EE6D22D}" destId="{00ABA42B-7AB0-4543-9CEF-280921C67DB8}" srcOrd="0" destOrd="0" parTransId="{6B6CEE23-80EC-48FF-9141-F0471E55842D}" sibTransId="{0A01623C-6C7A-404A-AC40-55513BDCCE15}"/>
    <dgm:cxn modelId="{706F4689-07F9-426B-A17F-B132AD4E15DD}" type="presOf" srcId="{8071366B-148A-4736-ABB5-C0ACEA60820F}" destId="{32F40EFA-0F9E-47B1-A663-9DC24D977F98}" srcOrd="0" destOrd="1" presId="urn:microsoft.com/office/officeart/2005/8/layout/vList2"/>
    <dgm:cxn modelId="{0CEB4D93-DD42-4763-AC6A-6C25E2EA90F9}" type="presOf" srcId="{53C7156E-75EE-46A1-9F83-9C53010A1DDF}" destId="{295FF5EB-7BCD-4C8A-87E5-61816C71C4A4}" srcOrd="0" destOrd="0" presId="urn:microsoft.com/office/officeart/2005/8/layout/vList2"/>
    <dgm:cxn modelId="{39185DDF-9CE0-41C3-AEFF-AD16F4364CA9}" type="presOf" srcId="{B1DC9376-0AA8-4FAD-B724-3196AF678BDA}" destId="{A1999721-9D8E-45D6-9B60-4B33757935B5}" srcOrd="0" destOrd="0" presId="urn:microsoft.com/office/officeart/2005/8/layout/vList2"/>
    <dgm:cxn modelId="{4AD87B52-7D03-428A-B7DC-86B602CD7B20}" type="presOf" srcId="{B2C3AFC6-91B5-4EBF-9B91-85CE25B0F0EA}" destId="{2087E06D-632D-433F-B808-A2DB2CF90B8C}" srcOrd="0" destOrd="1" presId="urn:microsoft.com/office/officeart/2005/8/layout/vList2"/>
    <dgm:cxn modelId="{45010212-37AB-4553-A43A-E8C0123240D2}" srcId="{B1DC9376-0AA8-4FAD-B724-3196AF678BDA}" destId="{6A1A7F93-A290-424F-BB62-DE4E2BA77EC8}" srcOrd="2" destOrd="0" parTransId="{D37B28BE-8712-4D07-BFA8-2BABDE031663}" sibTransId="{81C5C81A-163E-40B3-899D-166DF48C7F79}"/>
    <dgm:cxn modelId="{8D0BF7E7-B74D-488A-858C-7054BF5C80E8}" srcId="{53C7156E-75EE-46A1-9F83-9C53010A1DDF}" destId="{B1DC9376-0AA8-4FAD-B724-3196AF678BDA}" srcOrd="0" destOrd="0" parTransId="{444861FF-66C6-4E28-9535-CEF2DB676329}" sibTransId="{1951B872-B972-4789-9358-1456CBB88421}"/>
    <dgm:cxn modelId="{F6F07E2C-C905-4E48-B26F-34163A2B2F26}" srcId="{B1DC9376-0AA8-4FAD-B724-3196AF678BDA}" destId="{62486E79-85A7-41F4-AB2A-02FFD270DCC3}" srcOrd="0" destOrd="0" parTransId="{3041D552-2861-4F62-9F2A-A7C9C74E8A98}" sibTransId="{C99CACB8-F76F-458B-8EAA-273CB3B3D01B}"/>
    <dgm:cxn modelId="{4E8F54A8-D03E-4739-9D44-CD2132069D7F}" srcId="{22D6D361-0D1C-451F-9AF3-F70964C55223}" destId="{DB2ABCA8-1415-4891-9AFA-21FFB8F09290}" srcOrd="0" destOrd="0" parTransId="{39A45EE5-AA51-4729-910D-28F0A497FA45}" sibTransId="{2BA96A7F-16DD-4AD1-9C6C-1606FEAAF078}"/>
    <dgm:cxn modelId="{EF98038F-8085-43D4-8388-A6655ACDD80B}" srcId="{53C7156E-75EE-46A1-9F83-9C53010A1DDF}" destId="{22D6D361-0D1C-451F-9AF3-F70964C55223}" srcOrd="2" destOrd="0" parTransId="{AB1AE7C4-9A2D-4733-9AAB-5DD937CA5126}" sibTransId="{B96C126E-EC1B-4C26-A56D-0753CED9A3C0}"/>
    <dgm:cxn modelId="{3A7A3E34-3F80-4E8E-BA1C-01AA3DFBCBE7}" type="presOf" srcId="{DB2ABCA8-1415-4891-9AFA-21FFB8F09290}" destId="{BA5E9014-268C-45C6-B557-483D29138254}" srcOrd="0" destOrd="0" presId="urn:microsoft.com/office/officeart/2005/8/layout/vList2"/>
    <dgm:cxn modelId="{DA486B21-6EA9-4193-AE31-984472F35399}" srcId="{2BCEA6BC-9FA4-4447-B4CF-D5CF5EE6D22D}" destId="{66D48EFD-AEFD-4613-B6D7-A6C48035F4E1}" srcOrd="2" destOrd="0" parTransId="{67408E62-3B94-45BB-80F9-B84AEEC990E7}" sibTransId="{E2CDFC07-112E-4761-9BEC-AD0CC2FB905B}"/>
    <dgm:cxn modelId="{C96001A6-92D1-4615-957C-91D1212358C2}" type="presParOf" srcId="{295FF5EB-7BCD-4C8A-87E5-61816C71C4A4}" destId="{A1999721-9D8E-45D6-9B60-4B33757935B5}" srcOrd="0" destOrd="0" presId="urn:microsoft.com/office/officeart/2005/8/layout/vList2"/>
    <dgm:cxn modelId="{F083E106-09D7-43E6-99C4-18A4FDAFC09A}" type="presParOf" srcId="{295FF5EB-7BCD-4C8A-87E5-61816C71C4A4}" destId="{32F40EFA-0F9E-47B1-A663-9DC24D977F98}" srcOrd="1" destOrd="0" presId="urn:microsoft.com/office/officeart/2005/8/layout/vList2"/>
    <dgm:cxn modelId="{434E86BD-F37F-4263-90F0-20E91EB7BE17}" type="presParOf" srcId="{295FF5EB-7BCD-4C8A-87E5-61816C71C4A4}" destId="{CA9ABC61-D56D-4F6A-AEE2-1214EC32E2FB}" srcOrd="2" destOrd="0" presId="urn:microsoft.com/office/officeart/2005/8/layout/vList2"/>
    <dgm:cxn modelId="{0CF7C106-1338-414F-92B7-72553A2CFEB5}" type="presParOf" srcId="{295FF5EB-7BCD-4C8A-87E5-61816C71C4A4}" destId="{2087E06D-632D-433F-B808-A2DB2CF90B8C}" srcOrd="3" destOrd="0" presId="urn:microsoft.com/office/officeart/2005/8/layout/vList2"/>
    <dgm:cxn modelId="{E28077D2-9099-4FF0-8B66-E39630231FE1}" type="presParOf" srcId="{295FF5EB-7BCD-4C8A-87E5-61816C71C4A4}" destId="{55E28D7B-5618-43FF-B4D1-0CDB3D0DC445}" srcOrd="4" destOrd="0" presId="urn:microsoft.com/office/officeart/2005/8/layout/vList2"/>
    <dgm:cxn modelId="{6DFE62DF-9152-4BBC-9758-9BBC7052CD32}" type="presParOf" srcId="{295FF5EB-7BCD-4C8A-87E5-61816C71C4A4}" destId="{BA5E9014-268C-45C6-B557-483D2913825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C976A3A7-E04E-44DE-BD1C-678932673587}">
      <dgm:prSet custT="1"/>
      <dgm:spPr/>
      <dgm:t>
        <a:bodyPr/>
        <a:lstStyle/>
        <a:p>
          <a:pPr rtl="0"/>
          <a:r>
            <a:rPr lang="it-IT" sz="1400" smtClean="0"/>
            <a:t>Attua, gestisce e aggiorna i </a:t>
          </a:r>
          <a:r>
            <a:rPr lang="it-IT" sz="1400" b="1" smtClean="0">
              <a:solidFill>
                <a:schemeClr val="accent3">
                  <a:lumMod val="75000"/>
                </a:schemeClr>
              </a:solidFill>
            </a:rPr>
            <a:t>sistemi informatici </a:t>
          </a:r>
          <a:r>
            <a:rPr lang="it-IT" sz="1400" smtClean="0"/>
            <a:t>dell’Agenzia </a:t>
          </a:r>
          <a:endParaRPr lang="it-IT" sz="1400" dirty="0"/>
        </a:p>
      </dgm:t>
    </dgm:pt>
    <dgm:pt modelId="{E3563EBE-7F49-45F0-B11A-CB2B0C413AF2}" type="parTrans" cxnId="{648D7E4D-66E2-4ABE-865C-A7FED8A7D75A}">
      <dgm:prSet/>
      <dgm:spPr/>
      <dgm:t>
        <a:bodyPr/>
        <a:lstStyle/>
        <a:p>
          <a:endParaRPr lang="it-IT"/>
        </a:p>
      </dgm:t>
    </dgm:pt>
    <dgm:pt modelId="{F15952E6-41B4-4F39-9149-2BC563FB46D8}" type="sibTrans" cxnId="{648D7E4D-66E2-4ABE-865C-A7FED8A7D75A}">
      <dgm:prSet/>
      <dgm:spPr/>
      <dgm:t>
        <a:bodyPr/>
        <a:lstStyle/>
        <a:p>
          <a:endParaRPr lang="it-IT"/>
        </a:p>
      </dgm:t>
    </dgm:pt>
    <dgm:pt modelId="{50B52AA5-B723-4F6A-90F1-5D61E67398FD}">
      <dgm:prSet/>
      <dgm:spPr/>
      <dgm:t>
        <a:bodyPr/>
        <a:lstStyle/>
        <a:p>
          <a:pPr rtl="0"/>
          <a:r>
            <a:rPr lang="it-IT" smtClean="0"/>
            <a:t>Predispone ed attua piani finalizzati a garantire la sicurezza </a:t>
          </a:r>
          <a:r>
            <a:rPr lang="it-IT" b="1" smtClean="0">
              <a:solidFill>
                <a:srgbClr val="00B050"/>
              </a:solidFill>
            </a:rPr>
            <a:t>logica</a:t>
          </a:r>
          <a:r>
            <a:rPr lang="it-IT" smtClean="0"/>
            <a:t> e </a:t>
          </a:r>
          <a:r>
            <a:rPr lang="it-IT" b="1" smtClean="0">
              <a:solidFill>
                <a:srgbClr val="00B050"/>
              </a:solidFill>
            </a:rPr>
            <a:t>fisica</a:t>
          </a:r>
          <a:r>
            <a:rPr lang="it-IT" smtClean="0"/>
            <a:t> dei dati contenuti negli archivi informatici</a:t>
          </a:r>
          <a:endParaRPr lang="it-IT" dirty="0"/>
        </a:p>
      </dgm:t>
    </dgm:pt>
    <dgm:pt modelId="{19216DD4-77D8-4F8B-8F23-EB40CBC43A02}" type="parTrans" cxnId="{2B753893-B556-412F-9D43-82B04A112865}">
      <dgm:prSet/>
      <dgm:spPr/>
      <dgm:t>
        <a:bodyPr/>
        <a:lstStyle/>
        <a:p>
          <a:endParaRPr lang="it-IT"/>
        </a:p>
      </dgm:t>
    </dgm:pt>
    <dgm:pt modelId="{EC53D93A-A887-413D-A5DD-9A4528B545F8}" type="sibTrans" cxnId="{2B753893-B556-412F-9D43-82B04A112865}">
      <dgm:prSet/>
      <dgm:spPr/>
      <dgm:t>
        <a:bodyPr/>
        <a:lstStyle/>
        <a:p>
          <a:endParaRPr lang="it-IT"/>
        </a:p>
      </dgm:t>
    </dgm:pt>
    <dgm:pt modelId="{F0EC244C-5408-49D5-8CC7-417F2F77FC48}">
      <dgm:prSet/>
      <dgm:spPr/>
      <dgm:t>
        <a:bodyPr/>
        <a:lstStyle/>
        <a:p>
          <a:pPr rtl="0"/>
          <a:r>
            <a:rPr lang="it-IT" smtClean="0"/>
            <a:t>Pianifica procedure di salvataggio dei dati e predispone piani atti a garantire la continuità operativa (“</a:t>
          </a:r>
          <a:r>
            <a:rPr lang="it-IT" b="1" smtClean="0">
              <a:solidFill>
                <a:schemeClr val="accent3">
                  <a:lumMod val="50000"/>
                </a:schemeClr>
              </a:solidFill>
            </a:rPr>
            <a:t>Business Continuity Plan</a:t>
          </a:r>
          <a:r>
            <a:rPr lang="it-IT" smtClean="0"/>
            <a:t>”) ed un tempestivo ripristino in caso di danni ("</a:t>
          </a:r>
          <a:r>
            <a:rPr lang="it-IT" b="1" smtClean="0">
              <a:solidFill>
                <a:schemeClr val="accent3">
                  <a:lumMod val="50000"/>
                </a:schemeClr>
              </a:solidFill>
            </a:rPr>
            <a:t>Disaster Recovery</a:t>
          </a:r>
          <a:r>
            <a:rPr lang="it-IT" smtClean="0"/>
            <a:t>")</a:t>
          </a:r>
          <a:endParaRPr lang="it-IT" dirty="0"/>
        </a:p>
      </dgm:t>
    </dgm:pt>
    <dgm:pt modelId="{DF2AD126-B701-4B01-A487-E31DF1261491}" type="parTrans" cxnId="{586DF242-1496-416F-ADB8-E5D5FB508229}">
      <dgm:prSet/>
      <dgm:spPr/>
      <dgm:t>
        <a:bodyPr/>
        <a:lstStyle/>
        <a:p>
          <a:endParaRPr lang="it-IT"/>
        </a:p>
      </dgm:t>
    </dgm:pt>
    <dgm:pt modelId="{FF64EB46-993E-4BB3-99EA-CE80961C96F1}" type="sibTrans" cxnId="{586DF242-1496-416F-ADB8-E5D5FB508229}">
      <dgm:prSet/>
      <dgm:spPr/>
      <dgm:t>
        <a:bodyPr/>
        <a:lstStyle/>
        <a:p>
          <a:endParaRPr lang="it-IT"/>
        </a:p>
      </dgm:t>
    </dgm:pt>
    <dgm:pt modelId="{D82C7630-B507-4887-B131-15F1842999AA}">
      <dgm:prSet/>
      <dgm:spPr/>
      <dgm:t>
        <a:bodyPr/>
        <a:lstStyle/>
        <a:p>
          <a:pPr rtl="0"/>
          <a:r>
            <a:rPr lang="it-IT" smtClean="0"/>
            <a:t>Gestisce la </a:t>
          </a:r>
          <a:r>
            <a:rPr lang="it-IT" b="1" smtClean="0">
              <a:solidFill>
                <a:schemeClr val="accent5">
                  <a:lumMod val="75000"/>
                </a:schemeClr>
              </a:solidFill>
            </a:rPr>
            <a:t>rete</a:t>
          </a:r>
          <a:r>
            <a:rPr lang="it-IT" smtClean="0"/>
            <a:t> ed i </a:t>
          </a:r>
          <a:r>
            <a:rPr lang="it-IT" b="1" smtClean="0">
              <a:solidFill>
                <a:schemeClr val="accent5">
                  <a:lumMod val="75000"/>
                </a:schemeClr>
              </a:solidFill>
            </a:rPr>
            <a:t>server</a:t>
          </a:r>
          <a:r>
            <a:rPr lang="it-IT" smtClean="0"/>
            <a:t> dell'Agenzia e promuove l'informatizzazione delle procedure interne </a:t>
          </a:r>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A14DCCA-7032-4479-A627-E1D497428655}">
      <dgm:prSet/>
      <dgm:spPr/>
      <dgm:t>
        <a:bodyPr/>
        <a:lstStyle/>
        <a:p>
          <a:pPr rtl="0"/>
          <a:r>
            <a:rPr lang="it-IT" dirty="0" smtClean="0"/>
            <a:t> Supporto specialistico trasversale; </a:t>
          </a:r>
          <a:endParaRPr lang="it-IT" dirty="0"/>
        </a:p>
      </dgm:t>
    </dgm:pt>
    <dgm:pt modelId="{E56FC0F2-BA6C-431C-95BB-F69247334550}" type="parTrans" cxnId="{EDA28AA9-2843-426C-8DEC-67627C75BFAC}">
      <dgm:prSet/>
      <dgm:spPr/>
      <dgm:t>
        <a:bodyPr/>
        <a:lstStyle/>
        <a:p>
          <a:endParaRPr lang="it-IT"/>
        </a:p>
      </dgm:t>
    </dgm:pt>
    <dgm:pt modelId="{50805A57-8569-48C4-85C0-2461B5DFF776}" type="sibTrans" cxnId="{EDA28AA9-2843-426C-8DEC-67627C75BFAC}">
      <dgm:prSet/>
      <dgm:spPr/>
      <dgm:t>
        <a:bodyPr/>
        <a:lstStyle/>
        <a:p>
          <a:endParaRPr lang="it-IT"/>
        </a:p>
      </dgm:t>
    </dgm:pt>
    <dgm:pt modelId="{340E7532-B612-40E2-BCB0-6BDA5EAFBE95}">
      <dgm:prSet/>
      <dgm:spPr/>
      <dgm:t>
        <a:bodyPr/>
        <a:lstStyle/>
        <a:p>
          <a:pPr rtl="0"/>
          <a:r>
            <a:rPr lang="it-IT" smtClean="0"/>
            <a:t>Ha la responsabilità delle attività operative inerenti la </a:t>
          </a:r>
          <a:r>
            <a:rPr lang="it-IT" b="1" smtClean="0">
              <a:solidFill>
                <a:schemeClr val="accent2">
                  <a:lumMod val="75000"/>
                </a:schemeClr>
              </a:solidFill>
            </a:rPr>
            <a:t>sicurezza</a:t>
          </a:r>
          <a:r>
            <a:rPr lang="it-IT" smtClean="0"/>
            <a:t> dei sistemi</a:t>
          </a:r>
          <a:endParaRPr lang="it-IT" dirty="0"/>
        </a:p>
      </dgm:t>
    </dgm:pt>
    <dgm:pt modelId="{106B4D1A-E91A-4AD9-A393-98E4451F9B46}" type="parTrans" cxnId="{117A61F9-8466-4721-9B60-A0AF3E2B5386}">
      <dgm:prSet/>
      <dgm:spPr/>
      <dgm:t>
        <a:bodyPr/>
        <a:lstStyle/>
        <a:p>
          <a:endParaRPr lang="it-IT"/>
        </a:p>
      </dgm:t>
    </dgm:pt>
    <dgm:pt modelId="{65D18299-0C8B-42F3-97FD-DCC5A26855C5}" type="sibTrans" cxnId="{117A61F9-8466-4721-9B60-A0AF3E2B5386}">
      <dgm:prSet/>
      <dgm:spPr/>
      <dgm:t>
        <a:bodyPr/>
        <a:lstStyle/>
        <a:p>
          <a:endParaRPr lang="it-IT"/>
        </a:p>
      </dgm:t>
    </dgm:pt>
    <dgm:pt modelId="{4CFC7560-8F8D-43F2-8C2B-764449559AF3}">
      <dgm:prSet custT="1"/>
      <dgm:spPr/>
      <dgm:t>
        <a:bodyPr/>
        <a:lstStyle/>
        <a:p>
          <a:pPr rtl="0"/>
          <a:r>
            <a:rPr lang="it-IT" sz="1400" dirty="0" smtClean="0"/>
            <a:t>Sistemi Informatici dell’Agenzia </a:t>
          </a:r>
          <a:endParaRPr lang="it-IT" sz="1400" dirty="0"/>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smtClean="0"/>
            <a:t>Archivi i Informatici</a:t>
          </a:r>
          <a:endParaRPr lang="it-IT" dirty="0"/>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smtClean="0"/>
            <a:t>Business </a:t>
          </a:r>
          <a:r>
            <a:rPr lang="it-IT" dirty="0" err="1" smtClean="0"/>
            <a:t>Continuity</a:t>
          </a:r>
          <a:r>
            <a:rPr lang="it-IT" dirty="0" smtClean="0"/>
            <a:t> </a:t>
          </a:r>
          <a:r>
            <a:rPr lang="it-IT" dirty="0" err="1" smtClean="0"/>
            <a:t>Plan</a:t>
          </a:r>
          <a:r>
            <a:rPr lang="it-IT" dirty="0" smtClean="0"/>
            <a:t> - </a:t>
          </a:r>
          <a:r>
            <a:rPr lang="it-IT" dirty="0" err="1" smtClean="0"/>
            <a:t>Disaster</a:t>
          </a:r>
          <a:r>
            <a:rPr lang="it-IT" dirty="0" smtClean="0"/>
            <a:t> </a:t>
          </a:r>
          <a:r>
            <a:rPr lang="it-IT" dirty="0" err="1" smtClean="0"/>
            <a:t>Recovery</a:t>
          </a:r>
          <a:endParaRPr lang="it-IT" dirty="0"/>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smtClean="0"/>
            <a:t>Procedure interne</a:t>
          </a:r>
          <a:endParaRPr lang="it-IT" dirty="0"/>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D16D8AEF-5210-4355-B8D6-D29D77C92C37}">
      <dgm:prSet/>
      <dgm:spPr/>
      <dgm:t>
        <a:bodyPr/>
        <a:lstStyle/>
        <a:p>
          <a:pPr rtl="0"/>
          <a:r>
            <a:rPr lang="it-IT" dirty="0" smtClean="0"/>
            <a:t>Supporto Tecnico  </a:t>
          </a:r>
          <a:endParaRPr lang="it-IT" dirty="0"/>
        </a:p>
      </dgm:t>
    </dgm:pt>
    <dgm:pt modelId="{4606BF34-EC0E-4C68-8856-80B109BCECB1}" type="parTrans" cxnId="{FE598506-1C60-4367-9886-7975A7BA5430}">
      <dgm:prSet/>
      <dgm:spPr/>
      <dgm:t>
        <a:bodyPr/>
        <a:lstStyle/>
        <a:p>
          <a:endParaRPr lang="it-IT"/>
        </a:p>
      </dgm:t>
    </dgm:pt>
    <dgm:pt modelId="{0FD8D0A5-96D2-48DC-873F-EC3FB3670D5E}" type="sibTrans" cxnId="{FE598506-1C60-4367-9886-7975A7BA5430}">
      <dgm:prSet/>
      <dgm:spPr/>
      <dgm:t>
        <a:bodyPr/>
        <a:lstStyle/>
        <a:p>
          <a:endParaRPr lang="it-IT"/>
        </a:p>
      </dgm:t>
    </dgm:pt>
    <dgm:pt modelId="{50773130-DA02-4CBE-9C7E-DC04503381AF}">
      <dgm:prSet/>
      <dgm:spPr/>
      <dgm:t>
        <a:bodyPr/>
        <a:lstStyle/>
        <a:p>
          <a:pPr rtl="0"/>
          <a:r>
            <a:rPr lang="it-IT" dirty="0" smtClean="0"/>
            <a:t>Sicurezza Informatica</a:t>
          </a:r>
          <a:endParaRPr lang="it-IT" dirty="0"/>
        </a:p>
      </dgm:t>
    </dgm:pt>
    <dgm:pt modelId="{5A7CCA76-B0F0-472D-91F1-E9F976386DBA}" type="parTrans" cxnId="{33146B7F-7BFC-4692-AE85-4F9AD3D6724D}">
      <dgm:prSet/>
      <dgm:spPr/>
      <dgm:t>
        <a:bodyPr/>
        <a:lstStyle/>
        <a:p>
          <a:endParaRPr lang="it-IT"/>
        </a:p>
      </dgm:t>
    </dgm:pt>
    <dgm:pt modelId="{9FC6F203-38D5-43D1-9C5A-D2C25F00032D}" type="sibTrans" cxnId="{33146B7F-7BFC-4692-AE85-4F9AD3D6724D}">
      <dgm:prSet/>
      <dgm:spPr/>
      <dgm:t>
        <a:bodyPr/>
        <a:lstStyle/>
        <a:p>
          <a:endParaRPr lang="it-IT"/>
        </a:p>
      </dgm:t>
    </dgm:pt>
    <dgm:pt modelId="{52EBE229-B666-45B7-BDC3-AEA73E835BB4}">
      <dgm:prSet/>
      <dgm:spPr/>
      <dgm:t>
        <a:bodyPr/>
        <a:lstStyle/>
        <a:p>
          <a:pPr rtl="0"/>
          <a:r>
            <a:rPr lang="it-IT" b="1" smtClean="0">
              <a:solidFill>
                <a:schemeClr val="accent5">
                  <a:lumMod val="75000"/>
                </a:schemeClr>
              </a:solidFill>
            </a:rPr>
            <a:t> </a:t>
          </a:r>
          <a:r>
            <a:rPr lang="it-IT" b="0" smtClean="0">
              <a:solidFill>
                <a:schemeClr val="tx1"/>
              </a:solidFill>
            </a:rPr>
            <a:t>Per l’erogazione e fruizione del Protocollo </a:t>
          </a:r>
          <a:r>
            <a:rPr lang="it-IT" b="1" smtClean="0">
              <a:solidFill>
                <a:schemeClr val="accent5">
                  <a:lumMod val="75000"/>
                </a:schemeClr>
              </a:solidFill>
            </a:rPr>
            <a:t>Informatico</a:t>
          </a:r>
          <a:r>
            <a:rPr lang="it-IT" smtClean="0"/>
            <a:t>.</a:t>
          </a:r>
          <a:endParaRPr lang="it-IT" dirty="0"/>
        </a:p>
      </dgm:t>
    </dgm:pt>
    <dgm:pt modelId="{422C8F73-409A-44EC-9DD8-672959D0A61C}" type="parTrans" cxnId="{1DD72564-60A8-42B7-A0DD-51917026F9DD}">
      <dgm:prSet/>
      <dgm:spPr/>
      <dgm:t>
        <a:bodyPr/>
        <a:lstStyle/>
        <a:p>
          <a:endParaRPr lang="it-IT"/>
        </a:p>
      </dgm:t>
    </dgm:pt>
    <dgm:pt modelId="{9194A2A0-545E-4285-9A24-6F73467BA22E}" type="sibTrans" cxnId="{1DD72564-60A8-42B7-A0DD-51917026F9DD}">
      <dgm:prSet/>
      <dgm:spPr/>
      <dgm:t>
        <a:bodyPr/>
        <a:lstStyle/>
        <a:p>
          <a:endParaRPr lang="it-IT"/>
        </a:p>
      </dgm:t>
    </dgm:pt>
    <dgm:pt modelId="{E55215B2-72BB-4345-9D9A-B21613E84730}">
      <dgm:prSet/>
      <dgm:spPr/>
      <dgm:t>
        <a:bodyPr/>
        <a:lstStyle/>
        <a:p>
          <a:pPr rtl="0"/>
          <a:r>
            <a:rPr lang="it-IT" smtClean="0"/>
            <a:t>Progettazione del </a:t>
          </a:r>
          <a:r>
            <a:rPr lang="it-IT" b="1" smtClean="0">
              <a:solidFill>
                <a:schemeClr val="accent5">
                  <a:lumMod val="75000"/>
                </a:schemeClr>
              </a:solidFill>
            </a:rPr>
            <a:t>sito web </a:t>
          </a:r>
          <a:r>
            <a:rPr lang="it-IT" smtClean="0"/>
            <a:t>dell'Agenzia;</a:t>
          </a:r>
          <a:endParaRPr lang="it-IT" dirty="0"/>
        </a:p>
      </dgm:t>
    </dgm:pt>
    <dgm:pt modelId="{E1E93628-21A8-4CD4-9C22-707B8008D563}" type="parTrans" cxnId="{D227FE93-4777-4C7D-9254-945F877C04E5}">
      <dgm:prSet/>
      <dgm:spPr/>
      <dgm:t>
        <a:bodyPr/>
        <a:lstStyle/>
        <a:p>
          <a:endParaRPr lang="it-IT"/>
        </a:p>
      </dgm:t>
    </dgm:pt>
    <dgm:pt modelId="{BE594E75-465E-443D-A072-0CDC3BE10F35}" type="sibTrans" cxnId="{D227FE93-4777-4C7D-9254-945F877C04E5}">
      <dgm:prSet/>
      <dgm:spPr/>
      <dgm:t>
        <a:bodyPr/>
        <a:lstStyle/>
        <a:p>
          <a:endParaRPr lang="it-IT"/>
        </a:p>
      </dgm:t>
    </dgm:pt>
    <dgm:pt modelId="{D350B02A-09A4-4F0E-A8ED-3F0CD85BABBB}">
      <dgm:prSet/>
      <dgm:spPr/>
      <dgm:t>
        <a:bodyPr/>
        <a:lstStyle/>
        <a:p>
          <a:pPr rtl="0"/>
          <a:r>
            <a:rPr lang="it-IT" smtClean="0"/>
            <a:t>Progettazione e manutenzione di sistemi di</a:t>
          </a:r>
          <a:r>
            <a:rPr lang="it-IT" b="1" smtClean="0"/>
            <a:t> </a:t>
          </a:r>
          <a:r>
            <a:rPr lang="it-IT" b="1" smtClean="0">
              <a:solidFill>
                <a:schemeClr val="accent5">
                  <a:lumMod val="75000"/>
                </a:schemeClr>
              </a:solidFill>
            </a:rPr>
            <a:t>comunicazione/interazione digitale</a:t>
          </a:r>
          <a:r>
            <a:rPr lang="it-IT" smtClean="0">
              <a:solidFill>
                <a:schemeClr val="accent5">
                  <a:lumMod val="75000"/>
                </a:schemeClr>
              </a:solidFill>
            </a:rPr>
            <a:t> </a:t>
          </a:r>
          <a:r>
            <a:rPr lang="it-IT" smtClean="0">
              <a:solidFill>
                <a:schemeClr val="tx1"/>
              </a:solidFill>
            </a:rPr>
            <a:t>all’interno dell’Agenzia e</a:t>
          </a:r>
          <a:r>
            <a:rPr lang="it-IT" smtClean="0">
              <a:solidFill>
                <a:schemeClr val="accent5">
                  <a:lumMod val="75000"/>
                </a:schemeClr>
              </a:solidFill>
            </a:rPr>
            <a:t> </a:t>
          </a:r>
          <a:r>
            <a:rPr lang="it-IT" smtClean="0"/>
            <a:t>con Organismi Delegati</a:t>
          </a:r>
          <a:endParaRPr lang="it-IT" dirty="0"/>
        </a:p>
      </dgm:t>
    </dgm:pt>
    <dgm:pt modelId="{1FF440D3-D076-4EA6-95D8-04B406C20EA0}" type="parTrans" cxnId="{A5664AFF-6A77-4C13-B3D2-AEDADDCEF54E}">
      <dgm:prSet/>
      <dgm:spPr/>
      <dgm:t>
        <a:bodyPr/>
        <a:lstStyle/>
        <a:p>
          <a:endParaRPr lang="it-IT"/>
        </a:p>
      </dgm:t>
    </dgm:pt>
    <dgm:pt modelId="{3AD7E554-F3C3-400F-9AEE-56A944812E66}" type="sibTrans" cxnId="{A5664AFF-6A77-4C13-B3D2-AEDADDCEF54E}">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t>
        <a:bodyPr/>
        <a:lstStyle/>
        <a:p>
          <a:endParaRPr lang="it-IT"/>
        </a:p>
      </dgm:t>
    </dgm:pt>
    <dgm:pt modelId="{4D02B448-C521-4184-8B4B-41650297D178}" type="pres">
      <dgm:prSet presAssocID="{4CFC7560-8F8D-43F2-8C2B-764449559AF3}" presName="parentLin" presStyleCnt="0"/>
      <dgm:spPr/>
      <dgm:t>
        <a:bodyPr/>
        <a:lstStyle/>
        <a:p>
          <a:endParaRPr lang="it-IT"/>
        </a:p>
      </dgm:t>
    </dgm:pt>
    <dgm:pt modelId="{49351EDB-9260-4028-8991-CD0FF87B753E}" type="pres">
      <dgm:prSet presAssocID="{4CFC7560-8F8D-43F2-8C2B-764449559AF3}" presName="parentLeftMargin" presStyleLbl="node1" presStyleIdx="0" presStyleCnt="6"/>
      <dgm:spPr/>
      <dgm:t>
        <a:bodyPr/>
        <a:lstStyle/>
        <a:p>
          <a:endParaRPr lang="it-IT"/>
        </a:p>
      </dgm:t>
    </dgm:pt>
    <dgm:pt modelId="{81AC7A30-0C6A-425B-B772-4EC347B2B916}" type="pres">
      <dgm:prSet presAssocID="{4CFC7560-8F8D-43F2-8C2B-764449559AF3}" presName="parentText" presStyleLbl="node1" presStyleIdx="0" presStyleCnt="6">
        <dgm:presLayoutVars>
          <dgm:chMax val="0"/>
          <dgm:bulletEnabled val="1"/>
        </dgm:presLayoutVars>
      </dgm:prSet>
      <dgm:spPr/>
      <dgm:t>
        <a:bodyPr/>
        <a:lstStyle/>
        <a:p>
          <a:endParaRPr lang="it-IT"/>
        </a:p>
      </dgm:t>
    </dgm:pt>
    <dgm:pt modelId="{FE345232-A9DD-4077-9A72-E762D245E1AF}" type="pres">
      <dgm:prSet presAssocID="{4CFC7560-8F8D-43F2-8C2B-764449559AF3}" presName="negativeSpace" presStyleCnt="0"/>
      <dgm:spPr/>
      <dgm:t>
        <a:bodyPr/>
        <a:lstStyle/>
        <a:p>
          <a:endParaRPr lang="it-IT"/>
        </a:p>
      </dgm:t>
    </dgm:pt>
    <dgm:pt modelId="{81263EB2-490B-4466-A19A-6F3F54DD21BF}" type="pres">
      <dgm:prSet presAssocID="{4CFC7560-8F8D-43F2-8C2B-764449559AF3}" presName="childText" presStyleLbl="conFgAcc1" presStyleIdx="0" presStyleCnt="6">
        <dgm:presLayoutVars>
          <dgm:bulletEnabled val="1"/>
        </dgm:presLayoutVars>
      </dgm:prSet>
      <dgm:spPr/>
      <dgm:t>
        <a:bodyPr/>
        <a:lstStyle/>
        <a:p>
          <a:endParaRPr lang="it-IT"/>
        </a:p>
      </dgm:t>
    </dgm:pt>
    <dgm:pt modelId="{B2E86784-EC1A-4BFA-91FF-BD646703BCCD}" type="pres">
      <dgm:prSet presAssocID="{F7BEAD7F-B3F6-457B-B2AB-1DF49E6A26D1}" presName="spaceBetweenRectangles" presStyleCnt="0"/>
      <dgm:spPr/>
      <dgm:t>
        <a:bodyPr/>
        <a:lstStyle/>
        <a:p>
          <a:endParaRPr lang="it-IT"/>
        </a:p>
      </dgm:t>
    </dgm:pt>
    <dgm:pt modelId="{D619D772-F60F-4C19-A230-8DFEE952EB4F}" type="pres">
      <dgm:prSet presAssocID="{584E6C5A-AFD3-4961-A2DF-21C5DD09DC94}" presName="parentLin" presStyleCnt="0"/>
      <dgm:spPr/>
      <dgm:t>
        <a:bodyPr/>
        <a:lstStyle/>
        <a:p>
          <a:endParaRPr lang="it-IT"/>
        </a:p>
      </dgm:t>
    </dgm:pt>
    <dgm:pt modelId="{3957612A-9A8D-4855-9854-6B41D50272E5}" type="pres">
      <dgm:prSet presAssocID="{584E6C5A-AFD3-4961-A2DF-21C5DD09DC94}" presName="parentLeftMargin" presStyleLbl="node1" presStyleIdx="0" presStyleCnt="6"/>
      <dgm:spPr/>
      <dgm:t>
        <a:bodyPr/>
        <a:lstStyle/>
        <a:p>
          <a:endParaRPr lang="it-IT"/>
        </a:p>
      </dgm:t>
    </dgm:pt>
    <dgm:pt modelId="{956AE840-AC4E-4AD2-9DA5-A7F4EA11A56A}" type="pres">
      <dgm:prSet presAssocID="{584E6C5A-AFD3-4961-A2DF-21C5DD09DC94}" presName="parentText" presStyleLbl="node1" presStyleIdx="1" presStyleCnt="6">
        <dgm:presLayoutVars>
          <dgm:chMax val="0"/>
          <dgm:bulletEnabled val="1"/>
        </dgm:presLayoutVars>
      </dgm:prSet>
      <dgm:spPr/>
      <dgm:t>
        <a:bodyPr/>
        <a:lstStyle/>
        <a:p>
          <a:endParaRPr lang="it-IT"/>
        </a:p>
      </dgm:t>
    </dgm:pt>
    <dgm:pt modelId="{BE391FEB-3972-4A48-A8DF-7B9BF1EE1068}" type="pres">
      <dgm:prSet presAssocID="{584E6C5A-AFD3-4961-A2DF-21C5DD09DC94}" presName="negativeSpace" presStyleCnt="0"/>
      <dgm:spPr/>
      <dgm:t>
        <a:bodyPr/>
        <a:lstStyle/>
        <a:p>
          <a:endParaRPr lang="it-IT"/>
        </a:p>
      </dgm:t>
    </dgm:pt>
    <dgm:pt modelId="{24D69E11-6FA7-40C5-BFDE-F9E8B69F8EB0}" type="pres">
      <dgm:prSet presAssocID="{584E6C5A-AFD3-4961-A2DF-21C5DD09DC94}" presName="childText" presStyleLbl="conFgAcc1" presStyleIdx="1" presStyleCnt="6">
        <dgm:presLayoutVars>
          <dgm:bulletEnabled val="1"/>
        </dgm:presLayoutVars>
      </dgm:prSet>
      <dgm:spPr/>
      <dgm:t>
        <a:bodyPr/>
        <a:lstStyle/>
        <a:p>
          <a:endParaRPr lang="it-IT"/>
        </a:p>
      </dgm:t>
    </dgm:pt>
    <dgm:pt modelId="{60DFCAAC-853D-47D4-9AA6-9ACF8D24E1E2}" type="pres">
      <dgm:prSet presAssocID="{E6EFAB9D-7C30-40A0-83B1-D56B9A827DFB}" presName="spaceBetweenRectangles" presStyleCnt="0"/>
      <dgm:spPr/>
      <dgm:t>
        <a:bodyPr/>
        <a:lstStyle/>
        <a:p>
          <a:endParaRPr lang="it-IT"/>
        </a:p>
      </dgm:t>
    </dgm:pt>
    <dgm:pt modelId="{D2E21C06-748A-4366-B43B-97D6C517B4B3}" type="pres">
      <dgm:prSet presAssocID="{61863E2E-704D-47FE-81C5-C7550B9A485C}" presName="parentLin" presStyleCnt="0"/>
      <dgm:spPr/>
      <dgm:t>
        <a:bodyPr/>
        <a:lstStyle/>
        <a:p>
          <a:endParaRPr lang="it-IT"/>
        </a:p>
      </dgm:t>
    </dgm:pt>
    <dgm:pt modelId="{F6C9574E-050A-4F6A-A99A-83C059EC755A}" type="pres">
      <dgm:prSet presAssocID="{61863E2E-704D-47FE-81C5-C7550B9A485C}" presName="parentLeftMargin" presStyleLbl="node1" presStyleIdx="1" presStyleCnt="6"/>
      <dgm:spPr/>
      <dgm:t>
        <a:bodyPr/>
        <a:lstStyle/>
        <a:p>
          <a:endParaRPr lang="it-IT"/>
        </a:p>
      </dgm:t>
    </dgm:pt>
    <dgm:pt modelId="{8C680383-75AE-4204-886D-B9979837E32C}" type="pres">
      <dgm:prSet presAssocID="{61863E2E-704D-47FE-81C5-C7550B9A485C}" presName="parentText" presStyleLbl="node1" presStyleIdx="2" presStyleCnt="6">
        <dgm:presLayoutVars>
          <dgm:chMax val="0"/>
          <dgm:bulletEnabled val="1"/>
        </dgm:presLayoutVars>
      </dgm:prSet>
      <dgm:spPr/>
      <dgm:t>
        <a:bodyPr/>
        <a:lstStyle/>
        <a:p>
          <a:endParaRPr lang="it-IT"/>
        </a:p>
      </dgm:t>
    </dgm:pt>
    <dgm:pt modelId="{4F7751CB-7CA9-4E39-855B-9848B86540A5}" type="pres">
      <dgm:prSet presAssocID="{61863E2E-704D-47FE-81C5-C7550B9A485C}" presName="negativeSpace" presStyleCnt="0"/>
      <dgm:spPr/>
      <dgm:t>
        <a:bodyPr/>
        <a:lstStyle/>
        <a:p>
          <a:endParaRPr lang="it-IT"/>
        </a:p>
      </dgm:t>
    </dgm:pt>
    <dgm:pt modelId="{C7040ED1-CB2E-43DE-87BF-90B07517DDC7}" type="pres">
      <dgm:prSet presAssocID="{61863E2E-704D-47FE-81C5-C7550B9A485C}" presName="childText" presStyleLbl="conFgAcc1" presStyleIdx="2" presStyleCnt="6">
        <dgm:presLayoutVars>
          <dgm:bulletEnabled val="1"/>
        </dgm:presLayoutVars>
      </dgm:prSet>
      <dgm:spPr/>
      <dgm:t>
        <a:bodyPr/>
        <a:lstStyle/>
        <a:p>
          <a:endParaRPr lang="it-IT"/>
        </a:p>
      </dgm:t>
    </dgm:pt>
    <dgm:pt modelId="{C50151C3-029A-40EB-B459-E10217BFFEED}" type="pres">
      <dgm:prSet presAssocID="{6B738263-C91C-47BD-AAF2-09DD38A8EB1F}" presName="spaceBetweenRectangles" presStyleCnt="0"/>
      <dgm:spPr/>
      <dgm:t>
        <a:bodyPr/>
        <a:lstStyle/>
        <a:p>
          <a:endParaRPr lang="it-IT"/>
        </a:p>
      </dgm:t>
    </dgm:pt>
    <dgm:pt modelId="{8847B27B-1EEC-4B6F-89FC-C5783429EDC3}" type="pres">
      <dgm:prSet presAssocID="{BAC23407-FFD4-453F-AF10-BD024421DE77}" presName="parentLin" presStyleCnt="0"/>
      <dgm:spPr/>
      <dgm:t>
        <a:bodyPr/>
        <a:lstStyle/>
        <a:p>
          <a:endParaRPr lang="it-IT"/>
        </a:p>
      </dgm:t>
    </dgm:pt>
    <dgm:pt modelId="{9853114D-9704-4258-BB0D-B8407DD825BD}" type="pres">
      <dgm:prSet presAssocID="{BAC23407-FFD4-453F-AF10-BD024421DE77}" presName="parentLeftMargin" presStyleLbl="node1" presStyleIdx="2" presStyleCnt="6"/>
      <dgm:spPr/>
      <dgm:t>
        <a:bodyPr/>
        <a:lstStyle/>
        <a:p>
          <a:endParaRPr lang="it-IT"/>
        </a:p>
      </dgm:t>
    </dgm:pt>
    <dgm:pt modelId="{AD93B323-2CE1-415B-A6E3-F7F695276175}" type="pres">
      <dgm:prSet presAssocID="{BAC23407-FFD4-453F-AF10-BD024421DE77}" presName="parentText" presStyleLbl="node1" presStyleIdx="3" presStyleCnt="6">
        <dgm:presLayoutVars>
          <dgm:chMax val="0"/>
          <dgm:bulletEnabled val="1"/>
        </dgm:presLayoutVars>
      </dgm:prSet>
      <dgm:spPr/>
      <dgm:t>
        <a:bodyPr/>
        <a:lstStyle/>
        <a:p>
          <a:endParaRPr lang="it-IT"/>
        </a:p>
      </dgm:t>
    </dgm:pt>
    <dgm:pt modelId="{D25F7AA9-8352-40E9-8DFC-6466AEB2FD52}" type="pres">
      <dgm:prSet presAssocID="{BAC23407-FFD4-453F-AF10-BD024421DE77}" presName="negativeSpace" presStyleCnt="0"/>
      <dgm:spPr/>
      <dgm:t>
        <a:bodyPr/>
        <a:lstStyle/>
        <a:p>
          <a:endParaRPr lang="it-IT"/>
        </a:p>
      </dgm:t>
    </dgm:pt>
    <dgm:pt modelId="{AE95ED7F-C373-42ED-ABC5-8241DD861AE0}" type="pres">
      <dgm:prSet presAssocID="{BAC23407-FFD4-453F-AF10-BD024421DE77}" presName="childText" presStyleLbl="conFgAcc1" presStyleIdx="3" presStyleCnt="6">
        <dgm:presLayoutVars>
          <dgm:bulletEnabled val="1"/>
        </dgm:presLayoutVars>
      </dgm:prSet>
      <dgm:spPr/>
      <dgm:t>
        <a:bodyPr/>
        <a:lstStyle/>
        <a:p>
          <a:endParaRPr lang="it-IT"/>
        </a:p>
      </dgm:t>
    </dgm:pt>
    <dgm:pt modelId="{88779565-112C-4991-9FC2-1324519E94C8}" type="pres">
      <dgm:prSet presAssocID="{798095B2-70AD-40DB-BF99-07207CBFE27E}" presName="spaceBetweenRectangles" presStyleCnt="0"/>
      <dgm:spPr/>
      <dgm:t>
        <a:bodyPr/>
        <a:lstStyle/>
        <a:p>
          <a:endParaRPr lang="it-IT"/>
        </a:p>
      </dgm:t>
    </dgm:pt>
    <dgm:pt modelId="{2EFC17A3-6DB1-4996-9CEF-47ACA1DBCC01}" type="pres">
      <dgm:prSet presAssocID="{D16D8AEF-5210-4355-B8D6-D29D77C92C37}" presName="parentLin" presStyleCnt="0"/>
      <dgm:spPr/>
      <dgm:t>
        <a:bodyPr/>
        <a:lstStyle/>
        <a:p>
          <a:endParaRPr lang="it-IT"/>
        </a:p>
      </dgm:t>
    </dgm:pt>
    <dgm:pt modelId="{B9E75BF2-3B73-48A2-BAD6-0FCD8638E97E}" type="pres">
      <dgm:prSet presAssocID="{D16D8AEF-5210-4355-B8D6-D29D77C92C37}" presName="parentLeftMargin" presStyleLbl="node1" presStyleIdx="3" presStyleCnt="6"/>
      <dgm:spPr/>
      <dgm:t>
        <a:bodyPr/>
        <a:lstStyle/>
        <a:p>
          <a:endParaRPr lang="it-IT"/>
        </a:p>
      </dgm:t>
    </dgm:pt>
    <dgm:pt modelId="{743D5BDD-5067-4935-8FEB-3EC40E700005}" type="pres">
      <dgm:prSet presAssocID="{D16D8AEF-5210-4355-B8D6-D29D77C92C37}" presName="parentText" presStyleLbl="node1" presStyleIdx="4" presStyleCnt="6">
        <dgm:presLayoutVars>
          <dgm:chMax val="0"/>
          <dgm:bulletEnabled val="1"/>
        </dgm:presLayoutVars>
      </dgm:prSet>
      <dgm:spPr/>
      <dgm:t>
        <a:bodyPr/>
        <a:lstStyle/>
        <a:p>
          <a:endParaRPr lang="it-IT"/>
        </a:p>
      </dgm:t>
    </dgm:pt>
    <dgm:pt modelId="{69A8EC22-9591-493C-A4C6-F097E173162C}" type="pres">
      <dgm:prSet presAssocID="{D16D8AEF-5210-4355-B8D6-D29D77C92C37}" presName="negativeSpace" presStyleCnt="0"/>
      <dgm:spPr/>
      <dgm:t>
        <a:bodyPr/>
        <a:lstStyle/>
        <a:p>
          <a:endParaRPr lang="it-IT"/>
        </a:p>
      </dgm:t>
    </dgm:pt>
    <dgm:pt modelId="{6D2390C8-D1B2-4387-B3E8-F31B12B01819}" type="pres">
      <dgm:prSet presAssocID="{D16D8AEF-5210-4355-B8D6-D29D77C92C37}" presName="childText" presStyleLbl="conFgAcc1" presStyleIdx="4" presStyleCnt="6">
        <dgm:presLayoutVars>
          <dgm:bulletEnabled val="1"/>
        </dgm:presLayoutVars>
      </dgm:prSet>
      <dgm:spPr/>
      <dgm:t>
        <a:bodyPr/>
        <a:lstStyle/>
        <a:p>
          <a:endParaRPr lang="it-IT"/>
        </a:p>
      </dgm:t>
    </dgm:pt>
    <dgm:pt modelId="{510E80F2-8C4F-4B83-8579-DA36ABE5328D}" type="pres">
      <dgm:prSet presAssocID="{0FD8D0A5-96D2-48DC-873F-EC3FB3670D5E}" presName="spaceBetweenRectangles" presStyleCnt="0"/>
      <dgm:spPr/>
      <dgm:t>
        <a:bodyPr/>
        <a:lstStyle/>
        <a:p>
          <a:endParaRPr lang="it-IT"/>
        </a:p>
      </dgm:t>
    </dgm:pt>
    <dgm:pt modelId="{2690F19A-4E07-4423-9080-18F8BB312CD3}" type="pres">
      <dgm:prSet presAssocID="{50773130-DA02-4CBE-9C7E-DC04503381AF}" presName="parentLin" presStyleCnt="0"/>
      <dgm:spPr/>
      <dgm:t>
        <a:bodyPr/>
        <a:lstStyle/>
        <a:p>
          <a:endParaRPr lang="it-IT"/>
        </a:p>
      </dgm:t>
    </dgm:pt>
    <dgm:pt modelId="{15ABC782-DA52-460B-A4FB-5E501A4C2855}" type="pres">
      <dgm:prSet presAssocID="{50773130-DA02-4CBE-9C7E-DC04503381AF}" presName="parentLeftMargin" presStyleLbl="node1" presStyleIdx="4" presStyleCnt="6"/>
      <dgm:spPr/>
      <dgm:t>
        <a:bodyPr/>
        <a:lstStyle/>
        <a:p>
          <a:endParaRPr lang="it-IT"/>
        </a:p>
      </dgm:t>
    </dgm:pt>
    <dgm:pt modelId="{2EFB52BA-A18A-430A-9E26-CAB206E1D2C5}" type="pres">
      <dgm:prSet presAssocID="{50773130-DA02-4CBE-9C7E-DC04503381AF}" presName="parentText" presStyleLbl="node1" presStyleIdx="5" presStyleCnt="6">
        <dgm:presLayoutVars>
          <dgm:chMax val="0"/>
          <dgm:bulletEnabled val="1"/>
        </dgm:presLayoutVars>
      </dgm:prSet>
      <dgm:spPr/>
      <dgm:t>
        <a:bodyPr/>
        <a:lstStyle/>
        <a:p>
          <a:endParaRPr lang="it-IT"/>
        </a:p>
      </dgm:t>
    </dgm:pt>
    <dgm:pt modelId="{DBA5530C-AC91-4B9F-A492-6B3C05EDCD3C}" type="pres">
      <dgm:prSet presAssocID="{50773130-DA02-4CBE-9C7E-DC04503381AF}" presName="negativeSpace" presStyleCnt="0"/>
      <dgm:spPr/>
      <dgm:t>
        <a:bodyPr/>
        <a:lstStyle/>
        <a:p>
          <a:endParaRPr lang="it-IT"/>
        </a:p>
      </dgm:t>
    </dgm:pt>
    <dgm:pt modelId="{6115A3D1-E6A9-4620-AF4B-77DD7EF8E5D1}" type="pres">
      <dgm:prSet presAssocID="{50773130-DA02-4CBE-9C7E-DC04503381AF}" presName="childText" presStyleLbl="conFgAcc1" presStyleIdx="5" presStyleCnt="6">
        <dgm:presLayoutVars>
          <dgm:bulletEnabled val="1"/>
        </dgm:presLayoutVars>
      </dgm:prSet>
      <dgm:spPr/>
      <dgm:t>
        <a:bodyPr/>
        <a:lstStyle/>
        <a:p>
          <a:endParaRPr lang="it-IT"/>
        </a:p>
      </dgm:t>
    </dgm:pt>
  </dgm:ptLst>
  <dgm:cxnLst>
    <dgm:cxn modelId="{EEAEA0C2-77EF-4329-BC43-28DDF37B55CF}" type="presOf" srcId="{BAC23407-FFD4-453F-AF10-BD024421DE77}" destId="{AD93B323-2CE1-415B-A6E3-F7F695276175}" srcOrd="1" destOrd="0" presId="urn:microsoft.com/office/officeart/2005/8/layout/list1"/>
    <dgm:cxn modelId="{FD9986DD-6F97-484F-ABFF-9A3CF04E02EA}" type="presOf" srcId="{584E6C5A-AFD3-4961-A2DF-21C5DD09DC94}" destId="{3957612A-9A8D-4855-9854-6B41D50272E5}" srcOrd="0" destOrd="0" presId="urn:microsoft.com/office/officeart/2005/8/layout/list1"/>
    <dgm:cxn modelId="{49DEAC4A-FB3D-431B-80DD-A97479D5D2A0}" type="presOf" srcId="{50773130-DA02-4CBE-9C7E-DC04503381AF}" destId="{2EFB52BA-A18A-430A-9E26-CAB206E1D2C5}" srcOrd="1" destOrd="0"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A4A59C27-611B-4FAD-A91D-CAB833F223A7}" type="presOf" srcId="{4CFC7560-8F8D-43F2-8C2B-764449559AF3}" destId="{81AC7A30-0C6A-425B-B772-4EC347B2B916}" srcOrd="1" destOrd="0" presId="urn:microsoft.com/office/officeart/2005/8/layout/list1"/>
    <dgm:cxn modelId="{67471731-8BC9-493B-8BF2-162BD36BAA82}" type="presOf" srcId="{50B52AA5-B723-4F6A-90F1-5D61E67398FD}" destId="{24D69E11-6FA7-40C5-BFDE-F9E8B69F8EB0}" srcOrd="0" destOrd="0" presId="urn:microsoft.com/office/officeart/2005/8/layout/list1"/>
    <dgm:cxn modelId="{4CF81951-FAD8-4F56-A1D2-9F5D4B6204BC}" type="presOf" srcId="{E55215B2-72BB-4345-9D9A-B21613E84730}" destId="{6D2390C8-D1B2-4387-B3E8-F31B12B01819}" srcOrd="0" destOrd="1" presId="urn:microsoft.com/office/officeart/2005/8/layout/list1"/>
    <dgm:cxn modelId="{D227FE93-4777-4C7D-9254-945F877C04E5}" srcId="{D16D8AEF-5210-4355-B8D6-D29D77C92C37}" destId="{E55215B2-72BB-4345-9D9A-B21613E84730}" srcOrd="1" destOrd="0" parTransId="{E1E93628-21A8-4CD4-9C22-707B8008D563}" sibTransId="{BE594E75-465E-443D-A072-0CDC3BE10F35}"/>
    <dgm:cxn modelId="{CC4E6E98-1552-43FC-A285-6E6FF6476538}" type="presOf" srcId="{4A14DCCA-7032-4479-A627-E1D497428655}" destId="{6D2390C8-D1B2-4387-B3E8-F31B12B01819}" srcOrd="0" destOrd="0" presId="urn:microsoft.com/office/officeart/2005/8/layout/list1"/>
    <dgm:cxn modelId="{C75A502F-37EF-43D0-A750-799C1C062A6C}" type="presOf" srcId="{50773130-DA02-4CBE-9C7E-DC04503381AF}" destId="{15ABC782-DA52-460B-A4FB-5E501A4C2855}" srcOrd="0" destOrd="0" presId="urn:microsoft.com/office/officeart/2005/8/layout/list1"/>
    <dgm:cxn modelId="{49FCEA78-DDCA-4B8E-BFC4-BB0E9321FB2D}" type="presOf" srcId="{61863E2E-704D-47FE-81C5-C7550B9A485C}" destId="{8C680383-75AE-4204-886D-B9979837E32C}" srcOrd="1" destOrd="0" presId="urn:microsoft.com/office/officeart/2005/8/layout/list1"/>
    <dgm:cxn modelId="{D4DA9FD2-FF88-44C0-A966-58C5BBBEBE43}" type="presOf" srcId="{61863E2E-704D-47FE-81C5-C7550B9A485C}" destId="{F6C9574E-050A-4F6A-A99A-83C059EC755A}" srcOrd="0" destOrd="0" presId="urn:microsoft.com/office/officeart/2005/8/layout/list1"/>
    <dgm:cxn modelId="{E13B5E97-E19F-442F-8381-693B9E01D7A3}" type="presOf" srcId="{340E7532-B612-40E2-BCB0-6BDA5EAFBE95}" destId="{6115A3D1-E6A9-4620-AF4B-77DD7EF8E5D1}" srcOrd="0" destOrd="0" presId="urn:microsoft.com/office/officeart/2005/8/layout/list1"/>
    <dgm:cxn modelId="{9E7F59CA-C6B2-4C9D-B864-180AA1F002C9}" type="presOf" srcId="{4CFC7560-8F8D-43F2-8C2B-764449559AF3}" destId="{49351EDB-9260-4028-8991-CD0FF87B753E}" srcOrd="0" destOrd="0" presId="urn:microsoft.com/office/officeart/2005/8/layout/list1"/>
    <dgm:cxn modelId="{867AFF6E-56F9-4DA6-ACB2-3BAF35A75466}" type="presOf" srcId="{D82C7630-B507-4887-B131-15F1842999AA}" destId="{AE95ED7F-C373-42ED-ABC5-8241DD861AE0}" srcOrd="0" destOrd="0" presId="urn:microsoft.com/office/officeart/2005/8/layout/list1"/>
    <dgm:cxn modelId="{EC84F6BD-ECA7-4C3A-8121-7FE8DD3F85E4}" type="presOf" srcId="{C976A3A7-E04E-44DE-BD1C-678932673587}" destId="{81263EB2-490B-4466-A19A-6F3F54DD21BF}" srcOrd="0" destOrd="0" presId="urn:microsoft.com/office/officeart/2005/8/layout/list1"/>
    <dgm:cxn modelId="{D96FEDF9-9364-4B8E-8EF0-1CFFC0FEB24A}" type="presOf" srcId="{D16D8AEF-5210-4355-B8D6-D29D77C92C37}" destId="{743D5BDD-5067-4935-8FEB-3EC40E700005}" srcOrd="1" destOrd="0" presId="urn:microsoft.com/office/officeart/2005/8/layout/list1"/>
    <dgm:cxn modelId="{97684847-05AC-470B-98F9-4CCFCB9100B9}" srcId="{7969E3F6-3018-4033-9274-DA995C88F9B2}" destId="{61863E2E-704D-47FE-81C5-C7550B9A485C}" srcOrd="2" destOrd="0" parTransId="{A8397C8C-1CEC-4661-8843-26B7DB449DE5}" sibTransId="{6B738263-C91C-47BD-AAF2-09DD38A8EB1F}"/>
    <dgm:cxn modelId="{C2028EDE-7B26-4583-86B7-E1A1150E3D82}" srcId="{7969E3F6-3018-4033-9274-DA995C88F9B2}" destId="{584E6C5A-AFD3-4961-A2DF-21C5DD09DC94}" srcOrd="1" destOrd="0" parTransId="{86687FAE-2DDB-47E6-9848-FA00CBECB36D}" sibTransId="{E6EFAB9D-7C30-40A0-83B1-D56B9A827DFB}"/>
    <dgm:cxn modelId="{117A61F9-8466-4721-9B60-A0AF3E2B5386}" srcId="{50773130-DA02-4CBE-9C7E-DC04503381AF}" destId="{340E7532-B612-40E2-BCB0-6BDA5EAFBE95}" srcOrd="0" destOrd="0" parTransId="{106B4D1A-E91A-4AD9-A393-98E4451F9B46}" sibTransId="{65D18299-0C8B-42F3-97FD-DCC5A26855C5}"/>
    <dgm:cxn modelId="{730C1952-A9CE-4599-AC62-634601F2C96E}" type="presOf" srcId="{7969E3F6-3018-4033-9274-DA995C88F9B2}" destId="{E14A42F8-3928-44E6-9FDA-379486A83104}" srcOrd="0" destOrd="0" presId="urn:microsoft.com/office/officeart/2005/8/layout/list1"/>
    <dgm:cxn modelId="{2D392502-1069-41BD-AD8D-96E6ED6B428B}" type="presOf" srcId="{D350B02A-09A4-4F0E-A8ED-3F0CD85BABBB}" destId="{6D2390C8-D1B2-4387-B3E8-F31B12B01819}" srcOrd="0" destOrd="2" presId="urn:microsoft.com/office/officeart/2005/8/layout/list1"/>
    <dgm:cxn modelId="{65A05A7B-B46C-49AB-AC89-52B4A2B578A1}" type="presOf" srcId="{52EBE229-B666-45B7-BDC3-AEA73E835BB4}" destId="{6D2390C8-D1B2-4387-B3E8-F31B12B01819}" srcOrd="0" destOrd="3" presId="urn:microsoft.com/office/officeart/2005/8/layout/list1"/>
    <dgm:cxn modelId="{586DF242-1496-416F-ADB8-E5D5FB508229}" srcId="{61863E2E-704D-47FE-81C5-C7550B9A485C}" destId="{F0EC244C-5408-49D5-8CC7-417F2F77FC48}" srcOrd="0" destOrd="0" parTransId="{DF2AD126-B701-4B01-A487-E31DF1261491}" sibTransId="{FF64EB46-993E-4BB3-99EA-CE80961C96F1}"/>
    <dgm:cxn modelId="{C9D8A52C-3A12-403F-8345-84AFF89D6674}" type="presOf" srcId="{BAC23407-FFD4-453F-AF10-BD024421DE77}" destId="{9853114D-9704-4258-BB0D-B8407DD825BD}" srcOrd="0" destOrd="0" presId="urn:microsoft.com/office/officeart/2005/8/layout/list1"/>
    <dgm:cxn modelId="{648D7E4D-66E2-4ABE-865C-A7FED8A7D75A}" srcId="{4CFC7560-8F8D-43F2-8C2B-764449559AF3}" destId="{C976A3A7-E04E-44DE-BD1C-678932673587}" srcOrd="0" destOrd="0" parTransId="{E3563EBE-7F49-45F0-B11A-CB2B0C413AF2}" sibTransId="{F15952E6-41B4-4F39-9149-2BC563FB46D8}"/>
    <dgm:cxn modelId="{71928012-BEAD-417B-95F8-B45BFB851B72}" type="presOf" srcId="{F0EC244C-5408-49D5-8CC7-417F2F77FC48}" destId="{C7040ED1-CB2E-43DE-87BF-90B07517DDC7}" srcOrd="0" destOrd="0" presId="urn:microsoft.com/office/officeart/2005/8/layout/list1"/>
    <dgm:cxn modelId="{A5664AFF-6A77-4C13-B3D2-AEDADDCEF54E}" srcId="{D16D8AEF-5210-4355-B8D6-D29D77C92C37}" destId="{D350B02A-09A4-4F0E-A8ED-3F0CD85BABBB}" srcOrd="2" destOrd="0" parTransId="{1FF440D3-D076-4EA6-95D8-04B406C20EA0}" sibTransId="{3AD7E554-F3C3-400F-9AEE-56A944812E66}"/>
    <dgm:cxn modelId="{3FE99947-A0EA-414C-B17A-618CD8FF0472}" type="presOf" srcId="{584E6C5A-AFD3-4961-A2DF-21C5DD09DC94}" destId="{956AE840-AC4E-4AD2-9DA5-A7F4EA11A56A}" srcOrd="1" destOrd="0" presId="urn:microsoft.com/office/officeart/2005/8/layout/list1"/>
    <dgm:cxn modelId="{1DD72564-60A8-42B7-A0DD-51917026F9DD}" srcId="{D16D8AEF-5210-4355-B8D6-D29D77C92C37}" destId="{52EBE229-B666-45B7-BDC3-AEA73E835BB4}" srcOrd="3" destOrd="0" parTransId="{422C8F73-409A-44EC-9DD8-672959D0A61C}" sibTransId="{9194A2A0-545E-4285-9A24-6F73467BA22E}"/>
    <dgm:cxn modelId="{33146B7F-7BFC-4692-AE85-4F9AD3D6724D}" srcId="{7969E3F6-3018-4033-9274-DA995C88F9B2}" destId="{50773130-DA02-4CBE-9C7E-DC04503381AF}" srcOrd="5" destOrd="0" parTransId="{5A7CCA76-B0F0-472D-91F1-E9F976386DBA}" sibTransId="{9FC6F203-38D5-43D1-9C5A-D2C25F00032D}"/>
    <dgm:cxn modelId="{2B753893-B556-412F-9D43-82B04A112865}" srcId="{584E6C5A-AFD3-4961-A2DF-21C5DD09DC94}" destId="{50B52AA5-B723-4F6A-90F1-5D61E67398FD}" srcOrd="0" destOrd="0" parTransId="{19216DD4-77D8-4F8B-8F23-EB40CBC43A02}" sibTransId="{EC53D93A-A887-413D-A5DD-9A4528B545F8}"/>
    <dgm:cxn modelId="{EDA28AA9-2843-426C-8DEC-67627C75BFAC}" srcId="{D16D8AEF-5210-4355-B8D6-D29D77C92C37}" destId="{4A14DCCA-7032-4479-A627-E1D497428655}" srcOrd="0" destOrd="0" parTransId="{E56FC0F2-BA6C-431C-95BB-F69247334550}" sibTransId="{50805A57-8569-48C4-85C0-2461B5DFF776}"/>
    <dgm:cxn modelId="{05EA232F-E1FD-4A37-861C-1AC88BFD608C}" type="presOf" srcId="{D16D8AEF-5210-4355-B8D6-D29D77C92C37}" destId="{B9E75BF2-3B73-48A2-BAD6-0FCD8638E97E}" srcOrd="0" destOrd="0" presId="urn:microsoft.com/office/officeart/2005/8/layout/list1"/>
    <dgm:cxn modelId="{FE598506-1C60-4367-9886-7975A7BA5430}" srcId="{7969E3F6-3018-4033-9274-DA995C88F9B2}" destId="{D16D8AEF-5210-4355-B8D6-D29D77C92C37}" srcOrd="4" destOrd="0" parTransId="{4606BF34-EC0E-4C68-8856-80B109BCECB1}" sibTransId="{0FD8D0A5-96D2-48DC-873F-EC3FB3670D5E}"/>
    <dgm:cxn modelId="{C9546CE1-BC53-47C5-A8F4-3C4FD81B1284}" srcId="{7969E3F6-3018-4033-9274-DA995C88F9B2}" destId="{BAC23407-FFD4-453F-AF10-BD024421DE77}" srcOrd="3" destOrd="0" parTransId="{3B0350AF-A52D-4B7E-BF95-163AFAB6037D}" sibTransId="{798095B2-70AD-40DB-BF99-07207CBFE27E}"/>
    <dgm:cxn modelId="{95E624C1-4D99-4681-8533-8FE17870FA21}" srcId="{BAC23407-FFD4-453F-AF10-BD024421DE77}" destId="{D82C7630-B507-4887-B131-15F1842999AA}" srcOrd="0" destOrd="0" parTransId="{5F9D231E-D37F-480D-A1CC-698CCD87496E}" sibTransId="{0DC068E8-B55F-48C8-B945-913E0E8E2622}"/>
    <dgm:cxn modelId="{E17F684F-A2BD-4CA5-A619-D0B5905C8C29}" type="presParOf" srcId="{E14A42F8-3928-44E6-9FDA-379486A83104}" destId="{4D02B448-C521-4184-8B4B-41650297D178}" srcOrd="0" destOrd="0" presId="urn:microsoft.com/office/officeart/2005/8/layout/list1"/>
    <dgm:cxn modelId="{D0DD693C-87F2-464F-B329-E4D518787671}" type="presParOf" srcId="{4D02B448-C521-4184-8B4B-41650297D178}" destId="{49351EDB-9260-4028-8991-CD0FF87B753E}" srcOrd="0" destOrd="0" presId="urn:microsoft.com/office/officeart/2005/8/layout/list1"/>
    <dgm:cxn modelId="{D5EEFDE7-2DF7-4ADA-AB5B-694C98DA1750}" type="presParOf" srcId="{4D02B448-C521-4184-8B4B-41650297D178}" destId="{81AC7A30-0C6A-425B-B772-4EC347B2B916}" srcOrd="1" destOrd="0" presId="urn:microsoft.com/office/officeart/2005/8/layout/list1"/>
    <dgm:cxn modelId="{35462198-23DD-4DA1-86B6-D5F18C58F713}" type="presParOf" srcId="{E14A42F8-3928-44E6-9FDA-379486A83104}" destId="{FE345232-A9DD-4077-9A72-E762D245E1AF}" srcOrd="1" destOrd="0" presId="urn:microsoft.com/office/officeart/2005/8/layout/list1"/>
    <dgm:cxn modelId="{BD57621A-7984-42F6-9220-176A2F1FD1DD}" type="presParOf" srcId="{E14A42F8-3928-44E6-9FDA-379486A83104}" destId="{81263EB2-490B-4466-A19A-6F3F54DD21BF}" srcOrd="2" destOrd="0" presId="urn:microsoft.com/office/officeart/2005/8/layout/list1"/>
    <dgm:cxn modelId="{4383B8CD-0F32-4E13-9120-A23C07D908D6}" type="presParOf" srcId="{E14A42F8-3928-44E6-9FDA-379486A83104}" destId="{B2E86784-EC1A-4BFA-91FF-BD646703BCCD}" srcOrd="3" destOrd="0" presId="urn:microsoft.com/office/officeart/2005/8/layout/list1"/>
    <dgm:cxn modelId="{32294FB3-4ECA-4E59-B386-2E06DF9AED3E}" type="presParOf" srcId="{E14A42F8-3928-44E6-9FDA-379486A83104}" destId="{D619D772-F60F-4C19-A230-8DFEE952EB4F}" srcOrd="4" destOrd="0" presId="urn:microsoft.com/office/officeart/2005/8/layout/list1"/>
    <dgm:cxn modelId="{F366602A-761E-4912-B44C-3DCADD465D02}" type="presParOf" srcId="{D619D772-F60F-4C19-A230-8DFEE952EB4F}" destId="{3957612A-9A8D-4855-9854-6B41D50272E5}" srcOrd="0" destOrd="0" presId="urn:microsoft.com/office/officeart/2005/8/layout/list1"/>
    <dgm:cxn modelId="{FE1254D7-FB08-4A29-AE3F-E1301FEEA836}" type="presParOf" srcId="{D619D772-F60F-4C19-A230-8DFEE952EB4F}" destId="{956AE840-AC4E-4AD2-9DA5-A7F4EA11A56A}" srcOrd="1" destOrd="0" presId="urn:microsoft.com/office/officeart/2005/8/layout/list1"/>
    <dgm:cxn modelId="{10283EB6-9D3A-4730-B54D-6E1F7D30B607}" type="presParOf" srcId="{E14A42F8-3928-44E6-9FDA-379486A83104}" destId="{BE391FEB-3972-4A48-A8DF-7B9BF1EE1068}" srcOrd="5" destOrd="0" presId="urn:microsoft.com/office/officeart/2005/8/layout/list1"/>
    <dgm:cxn modelId="{C53FF7B1-14C9-4E63-B534-8A8BFC2687AA}" type="presParOf" srcId="{E14A42F8-3928-44E6-9FDA-379486A83104}" destId="{24D69E11-6FA7-40C5-BFDE-F9E8B69F8EB0}" srcOrd="6" destOrd="0" presId="urn:microsoft.com/office/officeart/2005/8/layout/list1"/>
    <dgm:cxn modelId="{6420C7EA-CC0A-4D84-9DF5-6404D3466B3C}" type="presParOf" srcId="{E14A42F8-3928-44E6-9FDA-379486A83104}" destId="{60DFCAAC-853D-47D4-9AA6-9ACF8D24E1E2}" srcOrd="7" destOrd="0" presId="urn:microsoft.com/office/officeart/2005/8/layout/list1"/>
    <dgm:cxn modelId="{993D1BDB-0A9E-42E7-9E48-57E611F2B9CE}" type="presParOf" srcId="{E14A42F8-3928-44E6-9FDA-379486A83104}" destId="{D2E21C06-748A-4366-B43B-97D6C517B4B3}" srcOrd="8" destOrd="0" presId="urn:microsoft.com/office/officeart/2005/8/layout/list1"/>
    <dgm:cxn modelId="{458864E4-D9B2-4B6B-87A6-FF4D85A436D3}" type="presParOf" srcId="{D2E21C06-748A-4366-B43B-97D6C517B4B3}" destId="{F6C9574E-050A-4F6A-A99A-83C059EC755A}" srcOrd="0" destOrd="0" presId="urn:microsoft.com/office/officeart/2005/8/layout/list1"/>
    <dgm:cxn modelId="{C8AA3254-479A-476E-AE11-12511A050963}" type="presParOf" srcId="{D2E21C06-748A-4366-B43B-97D6C517B4B3}" destId="{8C680383-75AE-4204-886D-B9979837E32C}" srcOrd="1" destOrd="0" presId="urn:microsoft.com/office/officeart/2005/8/layout/list1"/>
    <dgm:cxn modelId="{7CE8501F-14B1-4630-ACBB-9A8F95F24522}" type="presParOf" srcId="{E14A42F8-3928-44E6-9FDA-379486A83104}" destId="{4F7751CB-7CA9-4E39-855B-9848B86540A5}" srcOrd="9" destOrd="0" presId="urn:microsoft.com/office/officeart/2005/8/layout/list1"/>
    <dgm:cxn modelId="{1E79BC4F-D5EF-4506-86DC-06627CA62736}" type="presParOf" srcId="{E14A42F8-3928-44E6-9FDA-379486A83104}" destId="{C7040ED1-CB2E-43DE-87BF-90B07517DDC7}" srcOrd="10" destOrd="0" presId="urn:microsoft.com/office/officeart/2005/8/layout/list1"/>
    <dgm:cxn modelId="{0009F7F4-D08C-4A55-B97E-1A1AEC6CD044}" type="presParOf" srcId="{E14A42F8-3928-44E6-9FDA-379486A83104}" destId="{C50151C3-029A-40EB-B459-E10217BFFEED}" srcOrd="11" destOrd="0" presId="urn:microsoft.com/office/officeart/2005/8/layout/list1"/>
    <dgm:cxn modelId="{CD6A8C1A-D182-43C8-992C-D3664B91C32A}" type="presParOf" srcId="{E14A42F8-3928-44E6-9FDA-379486A83104}" destId="{8847B27B-1EEC-4B6F-89FC-C5783429EDC3}" srcOrd="12" destOrd="0" presId="urn:microsoft.com/office/officeart/2005/8/layout/list1"/>
    <dgm:cxn modelId="{78456098-F370-431C-BB87-8F1C2276042B}" type="presParOf" srcId="{8847B27B-1EEC-4B6F-89FC-C5783429EDC3}" destId="{9853114D-9704-4258-BB0D-B8407DD825BD}" srcOrd="0" destOrd="0" presId="urn:microsoft.com/office/officeart/2005/8/layout/list1"/>
    <dgm:cxn modelId="{A5A26325-8D2B-41B7-BDFE-96E18683F6A9}" type="presParOf" srcId="{8847B27B-1EEC-4B6F-89FC-C5783429EDC3}" destId="{AD93B323-2CE1-415B-A6E3-F7F695276175}" srcOrd="1" destOrd="0" presId="urn:microsoft.com/office/officeart/2005/8/layout/list1"/>
    <dgm:cxn modelId="{04B00BD7-97E1-496D-A09F-F2C06372443E}" type="presParOf" srcId="{E14A42F8-3928-44E6-9FDA-379486A83104}" destId="{D25F7AA9-8352-40E9-8DFC-6466AEB2FD52}" srcOrd="13" destOrd="0" presId="urn:microsoft.com/office/officeart/2005/8/layout/list1"/>
    <dgm:cxn modelId="{DE596DE8-8196-4CF3-8FE4-CEB2D7C596FC}" type="presParOf" srcId="{E14A42F8-3928-44E6-9FDA-379486A83104}" destId="{AE95ED7F-C373-42ED-ABC5-8241DD861AE0}" srcOrd="14" destOrd="0" presId="urn:microsoft.com/office/officeart/2005/8/layout/list1"/>
    <dgm:cxn modelId="{1C7F4813-5238-4B41-9262-664A78EF4948}" type="presParOf" srcId="{E14A42F8-3928-44E6-9FDA-379486A83104}" destId="{88779565-112C-4991-9FC2-1324519E94C8}" srcOrd="15" destOrd="0" presId="urn:microsoft.com/office/officeart/2005/8/layout/list1"/>
    <dgm:cxn modelId="{19A73154-8D56-4390-AC8E-907D8931DEA4}" type="presParOf" srcId="{E14A42F8-3928-44E6-9FDA-379486A83104}" destId="{2EFC17A3-6DB1-4996-9CEF-47ACA1DBCC01}" srcOrd="16" destOrd="0" presId="urn:microsoft.com/office/officeart/2005/8/layout/list1"/>
    <dgm:cxn modelId="{5868E10D-D342-4830-AD2E-69B850B5ECD8}" type="presParOf" srcId="{2EFC17A3-6DB1-4996-9CEF-47ACA1DBCC01}" destId="{B9E75BF2-3B73-48A2-BAD6-0FCD8638E97E}" srcOrd="0" destOrd="0" presId="urn:microsoft.com/office/officeart/2005/8/layout/list1"/>
    <dgm:cxn modelId="{E5D359BB-AE7F-41E6-81C7-501DB4288EF0}" type="presParOf" srcId="{2EFC17A3-6DB1-4996-9CEF-47ACA1DBCC01}" destId="{743D5BDD-5067-4935-8FEB-3EC40E700005}" srcOrd="1" destOrd="0" presId="urn:microsoft.com/office/officeart/2005/8/layout/list1"/>
    <dgm:cxn modelId="{75AEAF22-BD83-4EDD-B647-859558949461}" type="presParOf" srcId="{E14A42F8-3928-44E6-9FDA-379486A83104}" destId="{69A8EC22-9591-493C-A4C6-F097E173162C}" srcOrd="17" destOrd="0" presId="urn:microsoft.com/office/officeart/2005/8/layout/list1"/>
    <dgm:cxn modelId="{4AE481AB-D141-4588-B77F-2EF6BB4B3B43}" type="presParOf" srcId="{E14A42F8-3928-44E6-9FDA-379486A83104}" destId="{6D2390C8-D1B2-4387-B3E8-F31B12B01819}" srcOrd="18" destOrd="0" presId="urn:microsoft.com/office/officeart/2005/8/layout/list1"/>
    <dgm:cxn modelId="{B5FE4D80-C5E1-421F-A7F6-D9D63D522D4E}" type="presParOf" srcId="{E14A42F8-3928-44E6-9FDA-379486A83104}" destId="{510E80F2-8C4F-4B83-8579-DA36ABE5328D}" srcOrd="19" destOrd="0" presId="urn:microsoft.com/office/officeart/2005/8/layout/list1"/>
    <dgm:cxn modelId="{2B41B51E-B2C6-4D0A-9AE5-B9D6B1381F65}" type="presParOf" srcId="{E14A42F8-3928-44E6-9FDA-379486A83104}" destId="{2690F19A-4E07-4423-9080-18F8BB312CD3}" srcOrd="20" destOrd="0" presId="urn:microsoft.com/office/officeart/2005/8/layout/list1"/>
    <dgm:cxn modelId="{F545F26E-6F39-4D37-8DD0-034ABD3FC013}" type="presParOf" srcId="{2690F19A-4E07-4423-9080-18F8BB312CD3}" destId="{15ABC782-DA52-460B-A4FB-5E501A4C2855}" srcOrd="0" destOrd="0" presId="urn:microsoft.com/office/officeart/2005/8/layout/list1"/>
    <dgm:cxn modelId="{915E655D-3A24-4F64-B5CB-75719DCF7B19}" type="presParOf" srcId="{2690F19A-4E07-4423-9080-18F8BB312CD3}" destId="{2EFB52BA-A18A-430A-9E26-CAB206E1D2C5}" srcOrd="1" destOrd="0" presId="urn:microsoft.com/office/officeart/2005/8/layout/list1"/>
    <dgm:cxn modelId="{A144A1F8-2B4B-44E5-9F55-BCE110E6C696}" type="presParOf" srcId="{E14A42F8-3928-44E6-9FDA-379486A83104}" destId="{DBA5530C-AC91-4B9F-A492-6B3C05EDCD3C}" srcOrd="21" destOrd="0" presId="urn:microsoft.com/office/officeart/2005/8/layout/list1"/>
    <dgm:cxn modelId="{B50A3B86-9DB2-4BA8-9A44-07052C6CD292}" type="presParOf" srcId="{E14A42F8-3928-44E6-9FDA-379486A83104}" destId="{6115A3D1-E6A9-4620-AF4B-77DD7EF8E5D1}"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D82C7630-B507-4887-B131-15F1842999AA}">
      <dgm:prSet/>
      <dgm:spPr/>
      <dgm:t>
        <a:bodyPr/>
        <a:lstStyle/>
        <a:p>
          <a:pPr rtl="0"/>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CFC7560-8F8D-43F2-8C2B-764449559AF3}">
      <dgm:prSet custT="1"/>
      <dgm:spPr/>
      <dgm:t>
        <a:bodyPr/>
        <a:lstStyle/>
        <a:p>
          <a:pPr rtl="0"/>
          <a:r>
            <a:rPr lang="it-IT" sz="1400" dirty="0" smtClean="0"/>
            <a:t>Si riunisce con cadenza trimestrale</a:t>
          </a:r>
          <a:endParaRPr lang="it-IT" sz="1400" dirty="0"/>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smtClean="0"/>
            <a:t>Verifica l’adeguamento della documentazione inerente la sicurezza informatica</a:t>
          </a:r>
          <a:endParaRPr lang="it-IT" dirty="0"/>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smtClean="0"/>
            <a:t>Propone Indirizzi e azioni in materia di sicurezza informatica</a:t>
          </a:r>
          <a:endParaRPr lang="it-IT" dirty="0"/>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smtClean="0"/>
            <a:t>Informa il Direttore Generale sullo stato della situazione</a:t>
          </a:r>
          <a:endParaRPr lang="it-IT" dirty="0"/>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D2A21654-3529-4A62-962F-E0E8FC25873B}">
      <dgm:prSet/>
      <dgm:spPr/>
      <dgm:t>
        <a:bodyPr/>
        <a:lstStyle/>
        <a:p>
          <a:r>
            <a:rPr lang="it-IT" dirty="0" smtClean="0"/>
            <a:t>Insieme al Servizio “Sistema Informativo” costituisce il </a:t>
          </a:r>
          <a:r>
            <a:rPr lang="it-IT" dirty="0" err="1" smtClean="0"/>
            <a:t>Change</a:t>
          </a:r>
          <a:r>
            <a:rPr lang="it-IT" dirty="0" smtClean="0"/>
            <a:t> </a:t>
          </a:r>
          <a:r>
            <a:rPr lang="it-IT" dirty="0" err="1" smtClean="0"/>
            <a:t>Advisory</a:t>
          </a:r>
          <a:r>
            <a:rPr lang="it-IT" dirty="0" smtClean="0"/>
            <a:t> </a:t>
          </a:r>
          <a:r>
            <a:rPr lang="it-IT" dirty="0" err="1" smtClean="0"/>
            <a:t>Board</a:t>
          </a:r>
          <a:r>
            <a:rPr lang="it-IT" dirty="0" smtClean="0"/>
            <a:t> </a:t>
          </a:r>
          <a:endParaRPr lang="it-IT" dirty="0"/>
        </a:p>
      </dgm:t>
    </dgm:pt>
    <dgm:pt modelId="{1C47A905-7776-4F5A-AE3C-29C80D4D7AF4}" type="parTrans" cxnId="{44848527-9013-4466-A7F3-0E367951BC7E}">
      <dgm:prSet/>
      <dgm:spPr/>
      <dgm:t>
        <a:bodyPr/>
        <a:lstStyle/>
        <a:p>
          <a:endParaRPr lang="it-IT"/>
        </a:p>
      </dgm:t>
    </dgm:pt>
    <dgm:pt modelId="{89420929-ADE4-4C5F-B928-52E10F5CF5F6}" type="sibTrans" cxnId="{44848527-9013-4466-A7F3-0E367951BC7E}">
      <dgm:prSet/>
      <dgm:spPr/>
      <dgm:t>
        <a:bodyPr/>
        <a:lstStyle/>
        <a:p>
          <a:endParaRPr lang="it-IT"/>
        </a:p>
      </dgm:t>
    </dgm:pt>
    <dgm:pt modelId="{F0EC244C-5408-49D5-8CC7-417F2F77FC48}">
      <dgm:prSet/>
      <dgm:spPr/>
      <dgm:t>
        <a:bodyPr/>
        <a:lstStyle/>
        <a:p>
          <a:pPr rtl="0"/>
          <a:endParaRPr lang="it-IT" dirty="0"/>
        </a:p>
      </dgm:t>
    </dgm:pt>
    <dgm:pt modelId="{FF64EB46-993E-4BB3-99EA-CE80961C96F1}" type="sibTrans" cxnId="{586DF242-1496-416F-ADB8-E5D5FB508229}">
      <dgm:prSet/>
      <dgm:spPr/>
      <dgm:t>
        <a:bodyPr/>
        <a:lstStyle/>
        <a:p>
          <a:endParaRPr lang="it-IT"/>
        </a:p>
      </dgm:t>
    </dgm:pt>
    <dgm:pt modelId="{DF2AD126-B701-4B01-A487-E31DF1261491}" type="parTrans" cxnId="{586DF242-1496-416F-ADB8-E5D5FB508229}">
      <dgm:prSet/>
      <dgm:spPr/>
      <dgm:t>
        <a:bodyPr/>
        <a:lstStyle/>
        <a:p>
          <a:endParaRPr lang="it-IT"/>
        </a:p>
      </dgm:t>
    </dgm:pt>
    <dgm:pt modelId="{50B52AA5-B723-4F6A-90F1-5D61E67398FD}">
      <dgm:prSet/>
      <dgm:spPr/>
      <dgm:t>
        <a:bodyPr/>
        <a:lstStyle/>
        <a:p>
          <a:pPr rtl="0"/>
          <a:endParaRPr lang="it-IT" dirty="0"/>
        </a:p>
      </dgm:t>
    </dgm:pt>
    <dgm:pt modelId="{EC53D93A-A887-413D-A5DD-9A4528B545F8}" type="sibTrans" cxnId="{2B753893-B556-412F-9D43-82B04A112865}">
      <dgm:prSet/>
      <dgm:spPr/>
      <dgm:t>
        <a:bodyPr/>
        <a:lstStyle/>
        <a:p>
          <a:endParaRPr lang="it-IT"/>
        </a:p>
      </dgm:t>
    </dgm:pt>
    <dgm:pt modelId="{19216DD4-77D8-4F8B-8F23-EB40CBC43A02}" type="parTrans" cxnId="{2B753893-B556-412F-9D43-82B04A112865}">
      <dgm:prSet/>
      <dgm:spPr/>
      <dgm:t>
        <a:bodyPr/>
        <a:lstStyle/>
        <a:p>
          <a:endParaRPr lang="it-IT"/>
        </a:p>
      </dgm:t>
    </dgm:pt>
    <dgm:pt modelId="{C976A3A7-E04E-44DE-BD1C-678932673587}">
      <dgm:prSet custT="1"/>
      <dgm:spPr/>
      <dgm:t>
        <a:bodyPr/>
        <a:lstStyle/>
        <a:p>
          <a:pPr rtl="0"/>
          <a:endParaRPr lang="it-IT" sz="1400" dirty="0"/>
        </a:p>
      </dgm:t>
    </dgm:pt>
    <dgm:pt modelId="{F15952E6-41B4-4F39-9149-2BC563FB46D8}" type="sibTrans" cxnId="{648D7E4D-66E2-4ABE-865C-A7FED8A7D75A}">
      <dgm:prSet/>
      <dgm:spPr/>
      <dgm:t>
        <a:bodyPr/>
        <a:lstStyle/>
        <a:p>
          <a:endParaRPr lang="it-IT"/>
        </a:p>
      </dgm:t>
    </dgm:pt>
    <dgm:pt modelId="{E3563EBE-7F49-45F0-B11A-CB2B0C413AF2}" type="parTrans" cxnId="{648D7E4D-66E2-4ABE-865C-A7FED8A7D75A}">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t>
        <a:bodyPr/>
        <a:lstStyle/>
        <a:p>
          <a:endParaRPr lang="it-IT"/>
        </a:p>
      </dgm:t>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5"/>
      <dgm:spPr/>
      <dgm:t>
        <a:bodyPr/>
        <a:lstStyle/>
        <a:p>
          <a:endParaRPr lang="it-IT"/>
        </a:p>
      </dgm:t>
    </dgm:pt>
    <dgm:pt modelId="{81AC7A30-0C6A-425B-B772-4EC347B2B916}" type="pres">
      <dgm:prSet presAssocID="{4CFC7560-8F8D-43F2-8C2B-764449559AF3}" presName="parentText" presStyleLbl="node1" presStyleIdx="0" presStyleCnt="5">
        <dgm:presLayoutVars>
          <dgm:chMax val="0"/>
          <dgm:bulletEnabled val="1"/>
        </dgm:presLayoutVars>
      </dgm:prSet>
      <dgm:spPr/>
      <dgm:t>
        <a:bodyPr/>
        <a:lstStyle/>
        <a:p>
          <a:endParaRPr lang="it-IT"/>
        </a:p>
      </dgm:t>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5">
        <dgm:presLayoutVars>
          <dgm:bulletEnabled val="1"/>
        </dgm:presLayoutVars>
      </dgm:prSet>
      <dgm:spPr/>
      <dgm:t>
        <a:bodyPr/>
        <a:lstStyle/>
        <a:p>
          <a:endParaRPr lang="it-IT"/>
        </a:p>
      </dgm:t>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5"/>
      <dgm:spPr/>
      <dgm:t>
        <a:bodyPr/>
        <a:lstStyle/>
        <a:p>
          <a:endParaRPr lang="it-IT"/>
        </a:p>
      </dgm:t>
    </dgm:pt>
    <dgm:pt modelId="{956AE840-AC4E-4AD2-9DA5-A7F4EA11A56A}" type="pres">
      <dgm:prSet presAssocID="{584E6C5A-AFD3-4961-A2DF-21C5DD09DC94}" presName="parentText" presStyleLbl="node1" presStyleIdx="1" presStyleCnt="5">
        <dgm:presLayoutVars>
          <dgm:chMax val="0"/>
          <dgm:bulletEnabled val="1"/>
        </dgm:presLayoutVars>
      </dgm:prSet>
      <dgm:spPr/>
      <dgm:t>
        <a:bodyPr/>
        <a:lstStyle/>
        <a:p>
          <a:endParaRPr lang="it-IT"/>
        </a:p>
      </dgm:t>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5">
        <dgm:presLayoutVars>
          <dgm:bulletEnabled val="1"/>
        </dgm:presLayoutVars>
      </dgm:prSet>
      <dgm:spPr/>
      <dgm:t>
        <a:bodyPr/>
        <a:lstStyle/>
        <a:p>
          <a:endParaRPr lang="it-IT"/>
        </a:p>
      </dgm:t>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5"/>
      <dgm:spPr/>
      <dgm:t>
        <a:bodyPr/>
        <a:lstStyle/>
        <a:p>
          <a:endParaRPr lang="it-IT"/>
        </a:p>
      </dgm:t>
    </dgm:pt>
    <dgm:pt modelId="{8C680383-75AE-4204-886D-B9979837E32C}" type="pres">
      <dgm:prSet presAssocID="{61863E2E-704D-47FE-81C5-C7550B9A485C}" presName="parentText" presStyleLbl="node1" presStyleIdx="2" presStyleCnt="5">
        <dgm:presLayoutVars>
          <dgm:chMax val="0"/>
          <dgm:bulletEnabled val="1"/>
        </dgm:presLayoutVars>
      </dgm:prSet>
      <dgm:spPr/>
      <dgm:t>
        <a:bodyPr/>
        <a:lstStyle/>
        <a:p>
          <a:endParaRPr lang="it-IT"/>
        </a:p>
      </dgm:t>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5">
        <dgm:presLayoutVars>
          <dgm:bulletEnabled val="1"/>
        </dgm:presLayoutVars>
      </dgm:prSet>
      <dgm:spPr/>
      <dgm:t>
        <a:bodyPr/>
        <a:lstStyle/>
        <a:p>
          <a:endParaRPr lang="it-IT"/>
        </a:p>
      </dgm:t>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5"/>
      <dgm:spPr/>
      <dgm:t>
        <a:bodyPr/>
        <a:lstStyle/>
        <a:p>
          <a:endParaRPr lang="it-IT"/>
        </a:p>
      </dgm:t>
    </dgm:pt>
    <dgm:pt modelId="{AD93B323-2CE1-415B-A6E3-F7F695276175}" type="pres">
      <dgm:prSet presAssocID="{BAC23407-FFD4-453F-AF10-BD024421DE77}" presName="parentText" presStyleLbl="node1" presStyleIdx="3" presStyleCnt="5">
        <dgm:presLayoutVars>
          <dgm:chMax val="0"/>
          <dgm:bulletEnabled val="1"/>
        </dgm:presLayoutVars>
      </dgm:prSet>
      <dgm:spPr/>
      <dgm:t>
        <a:bodyPr/>
        <a:lstStyle/>
        <a:p>
          <a:endParaRPr lang="it-IT"/>
        </a:p>
      </dgm:t>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5">
        <dgm:presLayoutVars>
          <dgm:bulletEnabled val="1"/>
        </dgm:presLayoutVars>
      </dgm:prSet>
      <dgm:spPr/>
      <dgm:t>
        <a:bodyPr/>
        <a:lstStyle/>
        <a:p>
          <a:endParaRPr lang="it-IT"/>
        </a:p>
      </dgm:t>
    </dgm:pt>
    <dgm:pt modelId="{6DB6C53C-8F8A-4846-8598-57EBE977B1A7}" type="pres">
      <dgm:prSet presAssocID="{798095B2-70AD-40DB-BF99-07207CBFE27E}" presName="spaceBetweenRectangles" presStyleCnt="0"/>
      <dgm:spPr/>
    </dgm:pt>
    <dgm:pt modelId="{ADB7BA3E-ADB9-4143-BA6B-7BAF56151AA9}" type="pres">
      <dgm:prSet presAssocID="{D2A21654-3529-4A62-962F-E0E8FC25873B}" presName="parentLin" presStyleCnt="0"/>
      <dgm:spPr/>
    </dgm:pt>
    <dgm:pt modelId="{09908ABB-0034-429C-A7D6-D0B0DF4C6399}" type="pres">
      <dgm:prSet presAssocID="{D2A21654-3529-4A62-962F-E0E8FC25873B}" presName="parentLeftMargin" presStyleLbl="node1" presStyleIdx="3" presStyleCnt="5"/>
      <dgm:spPr/>
      <dgm:t>
        <a:bodyPr/>
        <a:lstStyle/>
        <a:p>
          <a:endParaRPr lang="it-IT"/>
        </a:p>
      </dgm:t>
    </dgm:pt>
    <dgm:pt modelId="{9A28AAC5-F6F1-433E-9D47-2200B9531909}" type="pres">
      <dgm:prSet presAssocID="{D2A21654-3529-4A62-962F-E0E8FC25873B}" presName="parentText" presStyleLbl="node1" presStyleIdx="4" presStyleCnt="5">
        <dgm:presLayoutVars>
          <dgm:chMax val="0"/>
          <dgm:bulletEnabled val="1"/>
        </dgm:presLayoutVars>
      </dgm:prSet>
      <dgm:spPr/>
      <dgm:t>
        <a:bodyPr/>
        <a:lstStyle/>
        <a:p>
          <a:endParaRPr lang="it-IT"/>
        </a:p>
      </dgm:t>
    </dgm:pt>
    <dgm:pt modelId="{612A7613-4BE4-427E-ADEE-F5573C53D43A}" type="pres">
      <dgm:prSet presAssocID="{D2A21654-3529-4A62-962F-E0E8FC25873B}" presName="negativeSpace" presStyleCnt="0"/>
      <dgm:spPr/>
    </dgm:pt>
    <dgm:pt modelId="{D0678AFD-74CC-42A1-B7CF-C77C23965D99}" type="pres">
      <dgm:prSet presAssocID="{D2A21654-3529-4A62-962F-E0E8FC25873B}" presName="childText" presStyleLbl="conFgAcc1" presStyleIdx="4" presStyleCnt="5">
        <dgm:presLayoutVars>
          <dgm:bulletEnabled val="1"/>
        </dgm:presLayoutVars>
      </dgm:prSet>
      <dgm:spPr/>
    </dgm:pt>
  </dgm:ptLst>
  <dgm:cxnLst>
    <dgm:cxn modelId="{83B66BB2-93AE-4EA2-9AD6-CD3D9487E400}" type="presOf" srcId="{BAC23407-FFD4-453F-AF10-BD024421DE77}" destId="{AD93B323-2CE1-415B-A6E3-F7F695276175}" srcOrd="1" destOrd="0" presId="urn:microsoft.com/office/officeart/2005/8/layout/list1"/>
    <dgm:cxn modelId="{D66F92DC-0BD5-48F0-B2AB-ED13D258292C}" type="presOf" srcId="{BAC23407-FFD4-453F-AF10-BD024421DE77}" destId="{9853114D-9704-4258-BB0D-B8407DD825BD}" srcOrd="0" destOrd="0" presId="urn:microsoft.com/office/officeart/2005/8/layout/list1"/>
    <dgm:cxn modelId="{648D7E4D-66E2-4ABE-865C-A7FED8A7D75A}" srcId="{4CFC7560-8F8D-43F2-8C2B-764449559AF3}" destId="{C976A3A7-E04E-44DE-BD1C-678932673587}" srcOrd="0" destOrd="0" parTransId="{E3563EBE-7F49-45F0-B11A-CB2B0C413AF2}" sibTransId="{F15952E6-41B4-4F39-9149-2BC563FB46D8}"/>
    <dgm:cxn modelId="{2B753893-B556-412F-9D43-82B04A112865}" srcId="{584E6C5A-AFD3-4961-A2DF-21C5DD09DC94}" destId="{50B52AA5-B723-4F6A-90F1-5D61E67398FD}" srcOrd="0" destOrd="0" parTransId="{19216DD4-77D8-4F8B-8F23-EB40CBC43A02}" sibTransId="{EC53D93A-A887-413D-A5DD-9A4528B545F8}"/>
    <dgm:cxn modelId="{9753701C-E3F0-4061-A456-AC3701D911F2}" type="presOf" srcId="{584E6C5A-AFD3-4961-A2DF-21C5DD09DC94}" destId="{956AE840-AC4E-4AD2-9DA5-A7F4EA11A56A}" srcOrd="1" destOrd="0" presId="urn:microsoft.com/office/officeart/2005/8/layout/list1"/>
    <dgm:cxn modelId="{262D144C-2CB1-438B-B7D2-6E169E60A265}" type="presOf" srcId="{7969E3F6-3018-4033-9274-DA995C88F9B2}" destId="{E14A42F8-3928-44E6-9FDA-379486A83104}" srcOrd="0" destOrd="0" presId="urn:microsoft.com/office/officeart/2005/8/layout/list1"/>
    <dgm:cxn modelId="{E0ADE748-2049-4035-B528-44DBFBC94D32}" type="presOf" srcId="{50B52AA5-B723-4F6A-90F1-5D61E67398FD}" destId="{24D69E11-6FA7-40C5-BFDE-F9E8B69F8EB0}" srcOrd="0" destOrd="0" presId="urn:microsoft.com/office/officeart/2005/8/layout/list1"/>
    <dgm:cxn modelId="{DD32E968-467C-40BB-89CC-EA021366FB6F}" type="presOf" srcId="{D2A21654-3529-4A62-962F-E0E8FC25873B}" destId="{09908ABB-0034-429C-A7D6-D0B0DF4C6399}" srcOrd="0" destOrd="0" presId="urn:microsoft.com/office/officeart/2005/8/layout/list1"/>
    <dgm:cxn modelId="{44848527-9013-4466-A7F3-0E367951BC7E}" srcId="{7969E3F6-3018-4033-9274-DA995C88F9B2}" destId="{D2A21654-3529-4A62-962F-E0E8FC25873B}" srcOrd="4" destOrd="0" parTransId="{1C47A905-7776-4F5A-AE3C-29C80D4D7AF4}" sibTransId="{89420929-ADE4-4C5F-B928-52E10F5CF5F6}"/>
    <dgm:cxn modelId="{5082A75D-D0A5-426B-85BC-33384E03287C}" type="presOf" srcId="{61863E2E-704D-47FE-81C5-C7550B9A485C}" destId="{8C680383-75AE-4204-886D-B9979837E32C}" srcOrd="1" destOrd="0" presId="urn:microsoft.com/office/officeart/2005/8/layout/list1"/>
    <dgm:cxn modelId="{8AED18D7-ED39-49AB-A550-2016ABCF4191}" type="presOf" srcId="{584E6C5A-AFD3-4961-A2DF-21C5DD09DC94}" destId="{3957612A-9A8D-4855-9854-6B41D50272E5}" srcOrd="0" destOrd="0" presId="urn:microsoft.com/office/officeart/2005/8/layout/list1"/>
    <dgm:cxn modelId="{C9546CE1-BC53-47C5-A8F4-3C4FD81B1284}" srcId="{7969E3F6-3018-4033-9274-DA995C88F9B2}" destId="{BAC23407-FFD4-453F-AF10-BD024421DE77}" srcOrd="3" destOrd="0" parTransId="{3B0350AF-A52D-4B7E-BF95-163AFAB6037D}" sibTransId="{798095B2-70AD-40DB-BF99-07207CBFE27E}"/>
    <dgm:cxn modelId="{97684847-05AC-470B-98F9-4CCFCB9100B9}" srcId="{7969E3F6-3018-4033-9274-DA995C88F9B2}" destId="{61863E2E-704D-47FE-81C5-C7550B9A485C}" srcOrd="2" destOrd="0" parTransId="{A8397C8C-1CEC-4661-8843-26B7DB449DE5}" sibTransId="{6B738263-C91C-47BD-AAF2-09DD38A8EB1F}"/>
    <dgm:cxn modelId="{C16AFC2D-0412-41A3-8F29-C161566D22B8}" type="presOf" srcId="{C976A3A7-E04E-44DE-BD1C-678932673587}" destId="{81263EB2-490B-4466-A19A-6F3F54DD21BF}" srcOrd="0" destOrd="0"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56754DC0-7B43-4C9F-A54E-88EDA2763EEB}" type="presOf" srcId="{D2A21654-3529-4A62-962F-E0E8FC25873B}" destId="{9A28AAC5-F6F1-433E-9D47-2200B9531909}" srcOrd="1" destOrd="0" presId="urn:microsoft.com/office/officeart/2005/8/layout/list1"/>
    <dgm:cxn modelId="{5FB7DB6F-EE85-4DB5-9FC9-6B882762E4AC}" type="presOf" srcId="{4CFC7560-8F8D-43F2-8C2B-764449559AF3}" destId="{81AC7A30-0C6A-425B-B772-4EC347B2B916}" srcOrd="1" destOrd="0" presId="urn:microsoft.com/office/officeart/2005/8/layout/list1"/>
    <dgm:cxn modelId="{B62DBD6C-A136-46B6-A1D9-F678C11B93EF}" type="presOf" srcId="{D82C7630-B507-4887-B131-15F1842999AA}" destId="{AE95ED7F-C373-42ED-ABC5-8241DD861AE0}" srcOrd="0" destOrd="0" presId="urn:microsoft.com/office/officeart/2005/8/layout/list1"/>
    <dgm:cxn modelId="{8062FC1A-B04B-424D-A1D3-C24EE3CDC75E}" type="presOf" srcId="{61863E2E-704D-47FE-81C5-C7550B9A485C}" destId="{F6C9574E-050A-4F6A-A99A-83C059EC755A}" srcOrd="0" destOrd="0" presId="urn:microsoft.com/office/officeart/2005/8/layout/list1"/>
    <dgm:cxn modelId="{C2028EDE-7B26-4583-86B7-E1A1150E3D82}" srcId="{7969E3F6-3018-4033-9274-DA995C88F9B2}" destId="{584E6C5A-AFD3-4961-A2DF-21C5DD09DC94}" srcOrd="1" destOrd="0" parTransId="{86687FAE-2DDB-47E6-9848-FA00CBECB36D}" sibTransId="{E6EFAB9D-7C30-40A0-83B1-D56B9A827DFB}"/>
    <dgm:cxn modelId="{852204E3-52D2-493D-8C96-2E8F272D200F}" type="presOf" srcId="{F0EC244C-5408-49D5-8CC7-417F2F77FC48}" destId="{C7040ED1-CB2E-43DE-87BF-90B07517DDC7}" srcOrd="0" destOrd="0" presId="urn:microsoft.com/office/officeart/2005/8/layout/list1"/>
    <dgm:cxn modelId="{8257A3DE-B2B5-4BDD-BC14-2D82E450E6FE}" type="presOf" srcId="{4CFC7560-8F8D-43F2-8C2B-764449559AF3}" destId="{49351EDB-9260-4028-8991-CD0FF87B753E}" srcOrd="0"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586DF242-1496-416F-ADB8-E5D5FB508229}" srcId="{61863E2E-704D-47FE-81C5-C7550B9A485C}" destId="{F0EC244C-5408-49D5-8CC7-417F2F77FC48}" srcOrd="0" destOrd="0" parTransId="{DF2AD126-B701-4B01-A487-E31DF1261491}" sibTransId="{FF64EB46-993E-4BB3-99EA-CE80961C96F1}"/>
    <dgm:cxn modelId="{DAC966CA-F1E2-47B5-9C24-D9E4E199EB59}" type="presParOf" srcId="{E14A42F8-3928-44E6-9FDA-379486A83104}" destId="{4D02B448-C521-4184-8B4B-41650297D178}" srcOrd="0" destOrd="0" presId="urn:microsoft.com/office/officeart/2005/8/layout/list1"/>
    <dgm:cxn modelId="{B0820E17-A86D-48AD-B6F0-C27C9E2F4693}" type="presParOf" srcId="{4D02B448-C521-4184-8B4B-41650297D178}" destId="{49351EDB-9260-4028-8991-CD0FF87B753E}" srcOrd="0" destOrd="0" presId="urn:microsoft.com/office/officeart/2005/8/layout/list1"/>
    <dgm:cxn modelId="{53E678F5-1CA1-414E-A14E-3BE2E7552852}" type="presParOf" srcId="{4D02B448-C521-4184-8B4B-41650297D178}" destId="{81AC7A30-0C6A-425B-B772-4EC347B2B916}" srcOrd="1" destOrd="0" presId="urn:microsoft.com/office/officeart/2005/8/layout/list1"/>
    <dgm:cxn modelId="{464AD0DA-C6A3-4CEB-B30E-4F7E9D88665C}" type="presParOf" srcId="{E14A42F8-3928-44E6-9FDA-379486A83104}" destId="{FE345232-A9DD-4077-9A72-E762D245E1AF}" srcOrd="1" destOrd="0" presId="urn:microsoft.com/office/officeart/2005/8/layout/list1"/>
    <dgm:cxn modelId="{EEBD32EB-5D02-45DE-8EB8-9EC5430491FB}" type="presParOf" srcId="{E14A42F8-3928-44E6-9FDA-379486A83104}" destId="{81263EB2-490B-4466-A19A-6F3F54DD21BF}" srcOrd="2" destOrd="0" presId="urn:microsoft.com/office/officeart/2005/8/layout/list1"/>
    <dgm:cxn modelId="{AFBD0DF6-6961-40CD-BD3B-164947EA8C14}" type="presParOf" srcId="{E14A42F8-3928-44E6-9FDA-379486A83104}" destId="{B2E86784-EC1A-4BFA-91FF-BD646703BCCD}" srcOrd="3" destOrd="0" presId="urn:microsoft.com/office/officeart/2005/8/layout/list1"/>
    <dgm:cxn modelId="{0AF0E7B8-78E7-43E9-A511-A9679CFEB72F}" type="presParOf" srcId="{E14A42F8-3928-44E6-9FDA-379486A83104}" destId="{D619D772-F60F-4C19-A230-8DFEE952EB4F}" srcOrd="4" destOrd="0" presId="urn:microsoft.com/office/officeart/2005/8/layout/list1"/>
    <dgm:cxn modelId="{AB777286-E903-405F-970B-D70AFA6A6741}" type="presParOf" srcId="{D619D772-F60F-4C19-A230-8DFEE952EB4F}" destId="{3957612A-9A8D-4855-9854-6B41D50272E5}" srcOrd="0" destOrd="0" presId="urn:microsoft.com/office/officeart/2005/8/layout/list1"/>
    <dgm:cxn modelId="{6E859902-3892-4C98-975A-BE967A479E18}" type="presParOf" srcId="{D619D772-F60F-4C19-A230-8DFEE952EB4F}" destId="{956AE840-AC4E-4AD2-9DA5-A7F4EA11A56A}" srcOrd="1" destOrd="0" presId="urn:microsoft.com/office/officeart/2005/8/layout/list1"/>
    <dgm:cxn modelId="{6D264D88-29B5-476E-ACC9-D356570B9D25}" type="presParOf" srcId="{E14A42F8-3928-44E6-9FDA-379486A83104}" destId="{BE391FEB-3972-4A48-A8DF-7B9BF1EE1068}" srcOrd="5" destOrd="0" presId="urn:microsoft.com/office/officeart/2005/8/layout/list1"/>
    <dgm:cxn modelId="{B8E20EB6-8AF4-4B59-9B6D-438103E63B28}" type="presParOf" srcId="{E14A42F8-3928-44E6-9FDA-379486A83104}" destId="{24D69E11-6FA7-40C5-BFDE-F9E8B69F8EB0}" srcOrd="6" destOrd="0" presId="urn:microsoft.com/office/officeart/2005/8/layout/list1"/>
    <dgm:cxn modelId="{9F961F24-6782-4CA0-AFB1-7CE7A0D30A20}" type="presParOf" srcId="{E14A42F8-3928-44E6-9FDA-379486A83104}" destId="{60DFCAAC-853D-47D4-9AA6-9ACF8D24E1E2}" srcOrd="7" destOrd="0" presId="urn:microsoft.com/office/officeart/2005/8/layout/list1"/>
    <dgm:cxn modelId="{2A9CFC87-42D3-4452-BFC7-A7D40EE51084}" type="presParOf" srcId="{E14A42F8-3928-44E6-9FDA-379486A83104}" destId="{D2E21C06-748A-4366-B43B-97D6C517B4B3}" srcOrd="8" destOrd="0" presId="urn:microsoft.com/office/officeart/2005/8/layout/list1"/>
    <dgm:cxn modelId="{600829CE-F36E-408D-92C3-9A8DAEB0B92D}" type="presParOf" srcId="{D2E21C06-748A-4366-B43B-97D6C517B4B3}" destId="{F6C9574E-050A-4F6A-A99A-83C059EC755A}" srcOrd="0" destOrd="0" presId="urn:microsoft.com/office/officeart/2005/8/layout/list1"/>
    <dgm:cxn modelId="{8F608118-CA1B-4DFE-AFB1-C3D121F874ED}" type="presParOf" srcId="{D2E21C06-748A-4366-B43B-97D6C517B4B3}" destId="{8C680383-75AE-4204-886D-B9979837E32C}" srcOrd="1" destOrd="0" presId="urn:microsoft.com/office/officeart/2005/8/layout/list1"/>
    <dgm:cxn modelId="{288FBECE-BBC4-49B7-9995-470C2E77C289}" type="presParOf" srcId="{E14A42F8-3928-44E6-9FDA-379486A83104}" destId="{4F7751CB-7CA9-4E39-855B-9848B86540A5}" srcOrd="9" destOrd="0" presId="urn:microsoft.com/office/officeart/2005/8/layout/list1"/>
    <dgm:cxn modelId="{B313F934-EE55-4B44-BAC4-530C6CD42452}" type="presParOf" srcId="{E14A42F8-3928-44E6-9FDA-379486A83104}" destId="{C7040ED1-CB2E-43DE-87BF-90B07517DDC7}" srcOrd="10" destOrd="0" presId="urn:microsoft.com/office/officeart/2005/8/layout/list1"/>
    <dgm:cxn modelId="{EE2FAFB7-E825-4FD7-BF96-817429A8771A}" type="presParOf" srcId="{E14A42F8-3928-44E6-9FDA-379486A83104}" destId="{C50151C3-029A-40EB-B459-E10217BFFEED}" srcOrd="11" destOrd="0" presId="urn:microsoft.com/office/officeart/2005/8/layout/list1"/>
    <dgm:cxn modelId="{260F268F-FFA9-4F46-9BEB-8A740F3C4E3B}" type="presParOf" srcId="{E14A42F8-3928-44E6-9FDA-379486A83104}" destId="{8847B27B-1EEC-4B6F-89FC-C5783429EDC3}" srcOrd="12" destOrd="0" presId="urn:microsoft.com/office/officeart/2005/8/layout/list1"/>
    <dgm:cxn modelId="{DC76784D-E91F-4AC2-834C-75A8314D9941}" type="presParOf" srcId="{8847B27B-1EEC-4B6F-89FC-C5783429EDC3}" destId="{9853114D-9704-4258-BB0D-B8407DD825BD}" srcOrd="0" destOrd="0" presId="urn:microsoft.com/office/officeart/2005/8/layout/list1"/>
    <dgm:cxn modelId="{7D4FA564-C988-4B5E-80AA-BB866DA19DB7}" type="presParOf" srcId="{8847B27B-1EEC-4B6F-89FC-C5783429EDC3}" destId="{AD93B323-2CE1-415B-A6E3-F7F695276175}" srcOrd="1" destOrd="0" presId="urn:microsoft.com/office/officeart/2005/8/layout/list1"/>
    <dgm:cxn modelId="{AA80D0FB-C26E-424B-9A1E-361174FF4782}" type="presParOf" srcId="{E14A42F8-3928-44E6-9FDA-379486A83104}" destId="{D25F7AA9-8352-40E9-8DFC-6466AEB2FD52}" srcOrd="13" destOrd="0" presId="urn:microsoft.com/office/officeart/2005/8/layout/list1"/>
    <dgm:cxn modelId="{A9558DDE-1CE2-4469-9148-4EE35A7523DF}" type="presParOf" srcId="{E14A42F8-3928-44E6-9FDA-379486A83104}" destId="{AE95ED7F-C373-42ED-ABC5-8241DD861AE0}" srcOrd="14" destOrd="0" presId="urn:microsoft.com/office/officeart/2005/8/layout/list1"/>
    <dgm:cxn modelId="{74E88E0D-C6BA-4777-9E26-3EB7C1A75F6F}" type="presParOf" srcId="{E14A42F8-3928-44E6-9FDA-379486A83104}" destId="{6DB6C53C-8F8A-4846-8598-57EBE977B1A7}" srcOrd="15" destOrd="0" presId="urn:microsoft.com/office/officeart/2005/8/layout/list1"/>
    <dgm:cxn modelId="{4C344B18-49D0-4057-914E-EEFC7F4A1049}" type="presParOf" srcId="{E14A42F8-3928-44E6-9FDA-379486A83104}" destId="{ADB7BA3E-ADB9-4143-BA6B-7BAF56151AA9}" srcOrd="16" destOrd="0" presId="urn:microsoft.com/office/officeart/2005/8/layout/list1"/>
    <dgm:cxn modelId="{CA912366-8178-4C37-BE9B-4C71DE782351}" type="presParOf" srcId="{ADB7BA3E-ADB9-4143-BA6B-7BAF56151AA9}" destId="{09908ABB-0034-429C-A7D6-D0B0DF4C6399}" srcOrd="0" destOrd="0" presId="urn:microsoft.com/office/officeart/2005/8/layout/list1"/>
    <dgm:cxn modelId="{A5B4024E-DD7D-4B8B-BD1D-86004D820152}" type="presParOf" srcId="{ADB7BA3E-ADB9-4143-BA6B-7BAF56151AA9}" destId="{9A28AAC5-F6F1-433E-9D47-2200B9531909}" srcOrd="1" destOrd="0" presId="urn:microsoft.com/office/officeart/2005/8/layout/list1"/>
    <dgm:cxn modelId="{FB9F65DA-C721-4243-A880-69F7125AE876}" type="presParOf" srcId="{E14A42F8-3928-44E6-9FDA-379486A83104}" destId="{612A7613-4BE4-427E-ADEE-F5573C53D43A}" srcOrd="17" destOrd="0" presId="urn:microsoft.com/office/officeart/2005/8/layout/list1"/>
    <dgm:cxn modelId="{BD6C3DA6-29E6-422E-84FF-2C7EE7325247}" type="presParOf" srcId="{E14A42F8-3928-44E6-9FDA-379486A83104}" destId="{D0678AFD-74CC-42A1-B7CF-C77C23965D9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C976A3A7-E04E-44DE-BD1C-678932673587}">
      <dgm:prSet custT="1"/>
      <dgm:spPr/>
      <dgm:t>
        <a:bodyPr/>
        <a:lstStyle/>
        <a:p>
          <a:pPr rtl="0"/>
          <a:endParaRPr lang="it-IT" sz="1400" dirty="0"/>
        </a:p>
      </dgm:t>
    </dgm:pt>
    <dgm:pt modelId="{E3563EBE-7F49-45F0-B11A-CB2B0C413AF2}" type="parTrans" cxnId="{648D7E4D-66E2-4ABE-865C-A7FED8A7D75A}">
      <dgm:prSet/>
      <dgm:spPr/>
      <dgm:t>
        <a:bodyPr/>
        <a:lstStyle/>
        <a:p>
          <a:endParaRPr lang="it-IT"/>
        </a:p>
      </dgm:t>
    </dgm:pt>
    <dgm:pt modelId="{F15952E6-41B4-4F39-9149-2BC563FB46D8}" type="sibTrans" cxnId="{648D7E4D-66E2-4ABE-865C-A7FED8A7D75A}">
      <dgm:prSet/>
      <dgm:spPr/>
      <dgm:t>
        <a:bodyPr/>
        <a:lstStyle/>
        <a:p>
          <a:endParaRPr lang="it-IT"/>
        </a:p>
      </dgm:t>
    </dgm:pt>
    <dgm:pt modelId="{50B52AA5-B723-4F6A-90F1-5D61E67398FD}">
      <dgm:prSet/>
      <dgm:spPr/>
      <dgm:t>
        <a:bodyPr/>
        <a:lstStyle/>
        <a:p>
          <a:pPr rtl="0"/>
          <a:endParaRPr lang="it-IT" dirty="0"/>
        </a:p>
      </dgm:t>
    </dgm:pt>
    <dgm:pt modelId="{19216DD4-77D8-4F8B-8F23-EB40CBC43A02}" type="parTrans" cxnId="{2B753893-B556-412F-9D43-82B04A112865}">
      <dgm:prSet/>
      <dgm:spPr/>
      <dgm:t>
        <a:bodyPr/>
        <a:lstStyle/>
        <a:p>
          <a:endParaRPr lang="it-IT"/>
        </a:p>
      </dgm:t>
    </dgm:pt>
    <dgm:pt modelId="{EC53D93A-A887-413D-A5DD-9A4528B545F8}" type="sibTrans" cxnId="{2B753893-B556-412F-9D43-82B04A112865}">
      <dgm:prSet/>
      <dgm:spPr/>
      <dgm:t>
        <a:bodyPr/>
        <a:lstStyle/>
        <a:p>
          <a:endParaRPr lang="it-IT"/>
        </a:p>
      </dgm:t>
    </dgm:pt>
    <dgm:pt modelId="{F0EC244C-5408-49D5-8CC7-417F2F77FC48}">
      <dgm:prSet/>
      <dgm:spPr/>
      <dgm:t>
        <a:bodyPr/>
        <a:lstStyle/>
        <a:p>
          <a:pPr rtl="0"/>
          <a:endParaRPr lang="it-IT" dirty="0"/>
        </a:p>
      </dgm:t>
    </dgm:pt>
    <dgm:pt modelId="{DF2AD126-B701-4B01-A487-E31DF1261491}" type="parTrans" cxnId="{586DF242-1496-416F-ADB8-E5D5FB508229}">
      <dgm:prSet/>
      <dgm:spPr/>
      <dgm:t>
        <a:bodyPr/>
        <a:lstStyle/>
        <a:p>
          <a:endParaRPr lang="it-IT"/>
        </a:p>
      </dgm:t>
    </dgm:pt>
    <dgm:pt modelId="{FF64EB46-993E-4BB3-99EA-CE80961C96F1}" type="sibTrans" cxnId="{586DF242-1496-416F-ADB8-E5D5FB508229}">
      <dgm:prSet/>
      <dgm:spPr/>
      <dgm:t>
        <a:bodyPr/>
        <a:lstStyle/>
        <a:p>
          <a:endParaRPr lang="it-IT"/>
        </a:p>
      </dgm:t>
    </dgm:pt>
    <dgm:pt modelId="{D82C7630-B507-4887-B131-15F1842999AA}">
      <dgm:prSet/>
      <dgm:spPr/>
      <dgm:t>
        <a:bodyPr/>
        <a:lstStyle/>
        <a:p>
          <a:pPr rtl="0"/>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CFC7560-8F8D-43F2-8C2B-764449559AF3}">
      <dgm:prSet custT="1"/>
      <dgm:spPr/>
      <dgm:t>
        <a:bodyPr/>
        <a:lstStyle/>
        <a:p>
          <a:pPr rtl="0"/>
          <a:r>
            <a:rPr lang="it-IT" sz="1400" dirty="0" smtClean="0"/>
            <a:t>Progetta SPI da proporre al Comitato di sicurezza; </a:t>
          </a:r>
          <a:endParaRPr lang="it-IT" sz="1400" dirty="0"/>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smtClean="0"/>
            <a:t>Progetta sistema per classificazione e gestione info aziendali e ne gestisce l’evoluzione; </a:t>
          </a:r>
          <a:endParaRPr lang="it-IT" dirty="0"/>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smtClean="0"/>
            <a:t>Coordina attuazione interventi operativi volti ad implementare le misure di protezione;</a:t>
          </a:r>
          <a:endParaRPr lang="it-IT" dirty="0"/>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smtClean="0"/>
            <a:t>supporta gli interventi di audit effettuati dal Servizio Controllo Interno.</a:t>
          </a:r>
          <a:endParaRPr lang="it-IT" dirty="0"/>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t>
        <a:bodyPr/>
        <a:lstStyle/>
        <a:p>
          <a:endParaRPr lang="it-IT"/>
        </a:p>
      </dgm:t>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4"/>
      <dgm:spPr/>
      <dgm:t>
        <a:bodyPr/>
        <a:lstStyle/>
        <a:p>
          <a:endParaRPr lang="it-IT"/>
        </a:p>
      </dgm:t>
    </dgm:pt>
    <dgm:pt modelId="{81AC7A30-0C6A-425B-B772-4EC347B2B916}" type="pres">
      <dgm:prSet presAssocID="{4CFC7560-8F8D-43F2-8C2B-764449559AF3}" presName="parentText" presStyleLbl="node1" presStyleIdx="0" presStyleCnt="4">
        <dgm:presLayoutVars>
          <dgm:chMax val="0"/>
          <dgm:bulletEnabled val="1"/>
        </dgm:presLayoutVars>
      </dgm:prSet>
      <dgm:spPr/>
      <dgm:t>
        <a:bodyPr/>
        <a:lstStyle/>
        <a:p>
          <a:endParaRPr lang="it-IT"/>
        </a:p>
      </dgm:t>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4" custScaleX="83791" custScaleY="107478">
        <dgm:presLayoutVars>
          <dgm:bulletEnabled val="1"/>
        </dgm:presLayoutVars>
      </dgm:prSet>
      <dgm:spPr/>
      <dgm:t>
        <a:bodyPr/>
        <a:lstStyle/>
        <a:p>
          <a:endParaRPr lang="it-IT"/>
        </a:p>
      </dgm:t>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4"/>
      <dgm:spPr/>
      <dgm:t>
        <a:bodyPr/>
        <a:lstStyle/>
        <a:p>
          <a:endParaRPr lang="it-IT"/>
        </a:p>
      </dgm:t>
    </dgm:pt>
    <dgm:pt modelId="{956AE840-AC4E-4AD2-9DA5-A7F4EA11A56A}" type="pres">
      <dgm:prSet presAssocID="{584E6C5A-AFD3-4961-A2DF-21C5DD09DC94}" presName="parentText" presStyleLbl="node1" presStyleIdx="1" presStyleCnt="4">
        <dgm:presLayoutVars>
          <dgm:chMax val="0"/>
          <dgm:bulletEnabled val="1"/>
        </dgm:presLayoutVars>
      </dgm:prSet>
      <dgm:spPr/>
      <dgm:t>
        <a:bodyPr/>
        <a:lstStyle/>
        <a:p>
          <a:endParaRPr lang="it-IT"/>
        </a:p>
      </dgm:t>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4" custScaleX="83791" custScaleY="133002">
        <dgm:presLayoutVars>
          <dgm:bulletEnabled val="1"/>
        </dgm:presLayoutVars>
      </dgm:prSet>
      <dgm:spPr/>
      <dgm:t>
        <a:bodyPr/>
        <a:lstStyle/>
        <a:p>
          <a:endParaRPr lang="it-IT"/>
        </a:p>
      </dgm:t>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4"/>
      <dgm:spPr/>
      <dgm:t>
        <a:bodyPr/>
        <a:lstStyle/>
        <a:p>
          <a:endParaRPr lang="it-IT"/>
        </a:p>
      </dgm:t>
    </dgm:pt>
    <dgm:pt modelId="{8C680383-75AE-4204-886D-B9979837E32C}" type="pres">
      <dgm:prSet presAssocID="{61863E2E-704D-47FE-81C5-C7550B9A485C}" presName="parentText" presStyleLbl="node1" presStyleIdx="2" presStyleCnt="4">
        <dgm:presLayoutVars>
          <dgm:chMax val="0"/>
          <dgm:bulletEnabled val="1"/>
        </dgm:presLayoutVars>
      </dgm:prSet>
      <dgm:spPr/>
      <dgm:t>
        <a:bodyPr/>
        <a:lstStyle/>
        <a:p>
          <a:endParaRPr lang="it-IT"/>
        </a:p>
      </dgm:t>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4" custScaleX="84117" custScaleY="145009">
        <dgm:presLayoutVars>
          <dgm:bulletEnabled val="1"/>
        </dgm:presLayoutVars>
      </dgm:prSet>
      <dgm:spPr/>
      <dgm:t>
        <a:bodyPr/>
        <a:lstStyle/>
        <a:p>
          <a:endParaRPr lang="it-IT"/>
        </a:p>
      </dgm:t>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4"/>
      <dgm:spPr/>
      <dgm:t>
        <a:bodyPr/>
        <a:lstStyle/>
        <a:p>
          <a:endParaRPr lang="it-IT"/>
        </a:p>
      </dgm:t>
    </dgm:pt>
    <dgm:pt modelId="{AD93B323-2CE1-415B-A6E3-F7F695276175}" type="pres">
      <dgm:prSet presAssocID="{BAC23407-FFD4-453F-AF10-BD024421DE77}" presName="parentText" presStyleLbl="node1" presStyleIdx="3" presStyleCnt="4">
        <dgm:presLayoutVars>
          <dgm:chMax val="0"/>
          <dgm:bulletEnabled val="1"/>
        </dgm:presLayoutVars>
      </dgm:prSet>
      <dgm:spPr/>
      <dgm:t>
        <a:bodyPr/>
        <a:lstStyle/>
        <a:p>
          <a:endParaRPr lang="it-IT"/>
        </a:p>
      </dgm:t>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4" custScaleX="83791" custScaleY="169024">
        <dgm:presLayoutVars>
          <dgm:bulletEnabled val="1"/>
        </dgm:presLayoutVars>
      </dgm:prSet>
      <dgm:spPr/>
      <dgm:t>
        <a:bodyPr/>
        <a:lstStyle/>
        <a:p>
          <a:endParaRPr lang="it-IT"/>
        </a:p>
      </dgm:t>
    </dgm:pt>
  </dgm:ptLst>
  <dgm:cxnLst>
    <dgm:cxn modelId="{24674E49-0AA8-4C5A-834B-DE9F2E861172}" type="presOf" srcId="{F0EC244C-5408-49D5-8CC7-417F2F77FC48}" destId="{C7040ED1-CB2E-43DE-87BF-90B07517DDC7}" srcOrd="0" destOrd="0" presId="urn:microsoft.com/office/officeart/2005/8/layout/list1"/>
    <dgm:cxn modelId="{648D7E4D-66E2-4ABE-865C-A7FED8A7D75A}" srcId="{4CFC7560-8F8D-43F2-8C2B-764449559AF3}" destId="{C976A3A7-E04E-44DE-BD1C-678932673587}" srcOrd="0" destOrd="0" parTransId="{E3563EBE-7F49-45F0-B11A-CB2B0C413AF2}" sibTransId="{F15952E6-41B4-4F39-9149-2BC563FB46D8}"/>
    <dgm:cxn modelId="{2B753893-B556-412F-9D43-82B04A112865}" srcId="{584E6C5A-AFD3-4961-A2DF-21C5DD09DC94}" destId="{50B52AA5-B723-4F6A-90F1-5D61E67398FD}" srcOrd="0" destOrd="0" parTransId="{19216DD4-77D8-4F8B-8F23-EB40CBC43A02}" sibTransId="{EC53D93A-A887-413D-A5DD-9A4528B545F8}"/>
    <dgm:cxn modelId="{BBB9367F-56A9-4276-BEB6-F0EBD740DF5F}" type="presOf" srcId="{4CFC7560-8F8D-43F2-8C2B-764449559AF3}" destId="{81AC7A30-0C6A-425B-B772-4EC347B2B916}" srcOrd="1" destOrd="0" presId="urn:microsoft.com/office/officeart/2005/8/layout/list1"/>
    <dgm:cxn modelId="{258A608A-C079-4A87-9A0B-3C90B820D019}" type="presOf" srcId="{4CFC7560-8F8D-43F2-8C2B-764449559AF3}" destId="{49351EDB-9260-4028-8991-CD0FF87B753E}" srcOrd="0" destOrd="0" presId="urn:microsoft.com/office/officeart/2005/8/layout/list1"/>
    <dgm:cxn modelId="{9E215A54-7867-45C2-8735-52B04F4E3345}" type="presOf" srcId="{50B52AA5-B723-4F6A-90F1-5D61E67398FD}" destId="{24D69E11-6FA7-40C5-BFDE-F9E8B69F8EB0}" srcOrd="0" destOrd="0" presId="urn:microsoft.com/office/officeart/2005/8/layout/list1"/>
    <dgm:cxn modelId="{C9546CE1-BC53-47C5-A8F4-3C4FD81B1284}" srcId="{7969E3F6-3018-4033-9274-DA995C88F9B2}" destId="{BAC23407-FFD4-453F-AF10-BD024421DE77}" srcOrd="3" destOrd="0" parTransId="{3B0350AF-A52D-4B7E-BF95-163AFAB6037D}" sibTransId="{798095B2-70AD-40DB-BF99-07207CBFE27E}"/>
    <dgm:cxn modelId="{97684847-05AC-470B-98F9-4CCFCB9100B9}" srcId="{7969E3F6-3018-4033-9274-DA995C88F9B2}" destId="{61863E2E-704D-47FE-81C5-C7550B9A485C}" srcOrd="2" destOrd="0" parTransId="{A8397C8C-1CEC-4661-8843-26B7DB449DE5}" sibTransId="{6B738263-C91C-47BD-AAF2-09DD38A8EB1F}"/>
    <dgm:cxn modelId="{FE1670DD-3685-4132-9F25-3AC0029D2191}" type="presOf" srcId="{C976A3A7-E04E-44DE-BD1C-678932673587}" destId="{81263EB2-490B-4466-A19A-6F3F54DD21BF}" srcOrd="0" destOrd="0" presId="urn:microsoft.com/office/officeart/2005/8/layout/list1"/>
    <dgm:cxn modelId="{7776ED76-D435-428C-BD8C-12D2013C9B88}" type="presOf" srcId="{61863E2E-704D-47FE-81C5-C7550B9A485C}" destId="{8C680383-75AE-4204-886D-B9979837E32C}" srcOrd="1" destOrd="0"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C2028EDE-7B26-4583-86B7-E1A1150E3D82}" srcId="{7969E3F6-3018-4033-9274-DA995C88F9B2}" destId="{584E6C5A-AFD3-4961-A2DF-21C5DD09DC94}" srcOrd="1" destOrd="0" parTransId="{86687FAE-2DDB-47E6-9848-FA00CBECB36D}" sibTransId="{E6EFAB9D-7C30-40A0-83B1-D56B9A827DFB}"/>
    <dgm:cxn modelId="{132B7E4C-133B-44C4-A7E7-2D70D0AE9F42}" type="presOf" srcId="{584E6C5A-AFD3-4961-A2DF-21C5DD09DC94}" destId="{3957612A-9A8D-4855-9854-6B41D50272E5}" srcOrd="0" destOrd="0" presId="urn:microsoft.com/office/officeart/2005/8/layout/list1"/>
    <dgm:cxn modelId="{6C54C2B3-8E78-4DDE-8F22-50F62443F8BB}" type="presOf" srcId="{BAC23407-FFD4-453F-AF10-BD024421DE77}" destId="{9853114D-9704-4258-BB0D-B8407DD825BD}" srcOrd="0" destOrd="0" presId="urn:microsoft.com/office/officeart/2005/8/layout/list1"/>
    <dgm:cxn modelId="{4476D01A-272F-4483-9371-3525E62583F4}" type="presOf" srcId="{7969E3F6-3018-4033-9274-DA995C88F9B2}" destId="{E14A42F8-3928-44E6-9FDA-379486A83104}" srcOrd="0" destOrd="0" presId="urn:microsoft.com/office/officeart/2005/8/layout/list1"/>
    <dgm:cxn modelId="{C2073CC4-96AF-4AE3-AD49-115F37BFC62D}" type="presOf" srcId="{BAC23407-FFD4-453F-AF10-BD024421DE77}" destId="{AD93B323-2CE1-415B-A6E3-F7F695276175}" srcOrd="1" destOrd="0" presId="urn:microsoft.com/office/officeart/2005/8/layout/list1"/>
    <dgm:cxn modelId="{0529615F-D95C-4EE9-917D-4E466135666A}" type="presOf" srcId="{584E6C5A-AFD3-4961-A2DF-21C5DD09DC94}" destId="{956AE840-AC4E-4AD2-9DA5-A7F4EA11A56A}" srcOrd="1" destOrd="0" presId="urn:microsoft.com/office/officeart/2005/8/layout/list1"/>
    <dgm:cxn modelId="{1178A505-78C7-48BF-9AA8-1F545AAD7F41}" type="presOf" srcId="{61863E2E-704D-47FE-81C5-C7550B9A485C}" destId="{F6C9574E-050A-4F6A-A99A-83C059EC755A}" srcOrd="0"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586DF242-1496-416F-ADB8-E5D5FB508229}" srcId="{61863E2E-704D-47FE-81C5-C7550B9A485C}" destId="{F0EC244C-5408-49D5-8CC7-417F2F77FC48}" srcOrd="0" destOrd="0" parTransId="{DF2AD126-B701-4B01-A487-E31DF1261491}" sibTransId="{FF64EB46-993E-4BB3-99EA-CE80961C96F1}"/>
    <dgm:cxn modelId="{9E801C6E-4CA9-4ECF-BD54-74E16140B808}" type="presOf" srcId="{D82C7630-B507-4887-B131-15F1842999AA}" destId="{AE95ED7F-C373-42ED-ABC5-8241DD861AE0}" srcOrd="0" destOrd="0" presId="urn:microsoft.com/office/officeart/2005/8/layout/list1"/>
    <dgm:cxn modelId="{9BBF676D-E054-4712-AA30-E9C0CA7BD2D5}" type="presParOf" srcId="{E14A42F8-3928-44E6-9FDA-379486A83104}" destId="{4D02B448-C521-4184-8B4B-41650297D178}" srcOrd="0" destOrd="0" presId="urn:microsoft.com/office/officeart/2005/8/layout/list1"/>
    <dgm:cxn modelId="{C4E3CC03-407B-4CCA-A514-BE331B3F57F3}" type="presParOf" srcId="{4D02B448-C521-4184-8B4B-41650297D178}" destId="{49351EDB-9260-4028-8991-CD0FF87B753E}" srcOrd="0" destOrd="0" presId="urn:microsoft.com/office/officeart/2005/8/layout/list1"/>
    <dgm:cxn modelId="{00F5FD17-5F5C-4A4E-8091-12516CD437EA}" type="presParOf" srcId="{4D02B448-C521-4184-8B4B-41650297D178}" destId="{81AC7A30-0C6A-425B-B772-4EC347B2B916}" srcOrd="1" destOrd="0" presId="urn:microsoft.com/office/officeart/2005/8/layout/list1"/>
    <dgm:cxn modelId="{827C71F3-0DCD-43D3-84EE-32918BC7B78A}" type="presParOf" srcId="{E14A42F8-3928-44E6-9FDA-379486A83104}" destId="{FE345232-A9DD-4077-9A72-E762D245E1AF}" srcOrd="1" destOrd="0" presId="urn:microsoft.com/office/officeart/2005/8/layout/list1"/>
    <dgm:cxn modelId="{EE1802C4-0355-4FF8-AABB-7E7F2AB3EAF4}" type="presParOf" srcId="{E14A42F8-3928-44E6-9FDA-379486A83104}" destId="{81263EB2-490B-4466-A19A-6F3F54DD21BF}" srcOrd="2" destOrd="0" presId="urn:microsoft.com/office/officeart/2005/8/layout/list1"/>
    <dgm:cxn modelId="{B4C3B823-9EF3-4C70-816A-E8021A83EC42}" type="presParOf" srcId="{E14A42F8-3928-44E6-9FDA-379486A83104}" destId="{B2E86784-EC1A-4BFA-91FF-BD646703BCCD}" srcOrd="3" destOrd="0" presId="urn:microsoft.com/office/officeart/2005/8/layout/list1"/>
    <dgm:cxn modelId="{9AB89FBE-31D6-4080-9F82-7C8A76C891C3}" type="presParOf" srcId="{E14A42F8-3928-44E6-9FDA-379486A83104}" destId="{D619D772-F60F-4C19-A230-8DFEE952EB4F}" srcOrd="4" destOrd="0" presId="urn:microsoft.com/office/officeart/2005/8/layout/list1"/>
    <dgm:cxn modelId="{6C07C298-4B8E-40D7-A1C7-96706674A808}" type="presParOf" srcId="{D619D772-F60F-4C19-A230-8DFEE952EB4F}" destId="{3957612A-9A8D-4855-9854-6B41D50272E5}" srcOrd="0" destOrd="0" presId="urn:microsoft.com/office/officeart/2005/8/layout/list1"/>
    <dgm:cxn modelId="{79CB89F4-9B68-41A6-8F1A-D4B5132084AF}" type="presParOf" srcId="{D619D772-F60F-4C19-A230-8DFEE952EB4F}" destId="{956AE840-AC4E-4AD2-9DA5-A7F4EA11A56A}" srcOrd="1" destOrd="0" presId="urn:microsoft.com/office/officeart/2005/8/layout/list1"/>
    <dgm:cxn modelId="{9AF66C79-C027-44EF-9449-13E61C86BD82}" type="presParOf" srcId="{E14A42F8-3928-44E6-9FDA-379486A83104}" destId="{BE391FEB-3972-4A48-A8DF-7B9BF1EE1068}" srcOrd="5" destOrd="0" presId="urn:microsoft.com/office/officeart/2005/8/layout/list1"/>
    <dgm:cxn modelId="{416E7F34-CF44-4A3B-9BAA-04059517C239}" type="presParOf" srcId="{E14A42F8-3928-44E6-9FDA-379486A83104}" destId="{24D69E11-6FA7-40C5-BFDE-F9E8B69F8EB0}" srcOrd="6" destOrd="0" presId="urn:microsoft.com/office/officeart/2005/8/layout/list1"/>
    <dgm:cxn modelId="{5156421A-C01F-435A-85EE-B7D850866F62}" type="presParOf" srcId="{E14A42F8-3928-44E6-9FDA-379486A83104}" destId="{60DFCAAC-853D-47D4-9AA6-9ACF8D24E1E2}" srcOrd="7" destOrd="0" presId="urn:microsoft.com/office/officeart/2005/8/layout/list1"/>
    <dgm:cxn modelId="{B36F48EB-8313-42EA-8276-AC49AB5F1134}" type="presParOf" srcId="{E14A42F8-3928-44E6-9FDA-379486A83104}" destId="{D2E21C06-748A-4366-B43B-97D6C517B4B3}" srcOrd="8" destOrd="0" presId="urn:microsoft.com/office/officeart/2005/8/layout/list1"/>
    <dgm:cxn modelId="{9821D134-2FD1-43EB-BE86-2DE3EA4D42F4}" type="presParOf" srcId="{D2E21C06-748A-4366-B43B-97D6C517B4B3}" destId="{F6C9574E-050A-4F6A-A99A-83C059EC755A}" srcOrd="0" destOrd="0" presId="urn:microsoft.com/office/officeart/2005/8/layout/list1"/>
    <dgm:cxn modelId="{0CA236E1-9725-44E3-BE97-74D8373D8456}" type="presParOf" srcId="{D2E21C06-748A-4366-B43B-97D6C517B4B3}" destId="{8C680383-75AE-4204-886D-B9979837E32C}" srcOrd="1" destOrd="0" presId="urn:microsoft.com/office/officeart/2005/8/layout/list1"/>
    <dgm:cxn modelId="{B009908B-6CDF-4DF6-B172-1B72FA0597CF}" type="presParOf" srcId="{E14A42F8-3928-44E6-9FDA-379486A83104}" destId="{4F7751CB-7CA9-4E39-855B-9848B86540A5}" srcOrd="9" destOrd="0" presId="urn:microsoft.com/office/officeart/2005/8/layout/list1"/>
    <dgm:cxn modelId="{FC4888EB-75B4-4E9F-97FB-2381535465C2}" type="presParOf" srcId="{E14A42F8-3928-44E6-9FDA-379486A83104}" destId="{C7040ED1-CB2E-43DE-87BF-90B07517DDC7}" srcOrd="10" destOrd="0" presId="urn:microsoft.com/office/officeart/2005/8/layout/list1"/>
    <dgm:cxn modelId="{BF0971D5-4D42-4FB6-8168-071DEE5F7676}" type="presParOf" srcId="{E14A42F8-3928-44E6-9FDA-379486A83104}" destId="{C50151C3-029A-40EB-B459-E10217BFFEED}" srcOrd="11" destOrd="0" presId="urn:microsoft.com/office/officeart/2005/8/layout/list1"/>
    <dgm:cxn modelId="{6CE10137-F1FC-443D-B8E5-6FBD91F30719}" type="presParOf" srcId="{E14A42F8-3928-44E6-9FDA-379486A83104}" destId="{8847B27B-1EEC-4B6F-89FC-C5783429EDC3}" srcOrd="12" destOrd="0" presId="urn:microsoft.com/office/officeart/2005/8/layout/list1"/>
    <dgm:cxn modelId="{1E62D48A-6C1B-40DA-8A5A-E528AD31A6B2}" type="presParOf" srcId="{8847B27B-1EEC-4B6F-89FC-C5783429EDC3}" destId="{9853114D-9704-4258-BB0D-B8407DD825BD}" srcOrd="0" destOrd="0" presId="urn:microsoft.com/office/officeart/2005/8/layout/list1"/>
    <dgm:cxn modelId="{E48B9304-5304-4A1E-B00E-34E5CB06D6EB}" type="presParOf" srcId="{8847B27B-1EEC-4B6F-89FC-C5783429EDC3}" destId="{AD93B323-2CE1-415B-A6E3-F7F695276175}" srcOrd="1" destOrd="0" presId="urn:microsoft.com/office/officeart/2005/8/layout/list1"/>
    <dgm:cxn modelId="{09FBF86F-56BC-452A-9D5B-95479CFA62D2}" type="presParOf" srcId="{E14A42F8-3928-44E6-9FDA-379486A83104}" destId="{D25F7AA9-8352-40E9-8DFC-6466AEB2FD52}" srcOrd="13" destOrd="0" presId="urn:microsoft.com/office/officeart/2005/8/layout/list1"/>
    <dgm:cxn modelId="{22E4EA2E-D465-4BEE-A62F-102D1EC2E944}" type="presParOf" srcId="{E14A42F8-3928-44E6-9FDA-379486A83104}" destId="{AE95ED7F-C373-42ED-ABC5-8241DD861AE0}"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769547E-724C-4C34-93BE-3AE16F28340C}"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it-IT"/>
        </a:p>
      </dgm:t>
    </dgm:pt>
    <dgm:pt modelId="{D1B831F6-B0E3-4ED3-B3EB-EE7F7D011AE3}">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dirty="0" smtClean="0"/>
            <a:t>Recepisce una direttiva della Commissione Europea</a:t>
          </a:r>
        </a:p>
        <a:p>
          <a:pPr defTabSz="711200" rtl="0">
            <a:lnSpc>
              <a:spcPct val="90000"/>
            </a:lnSpc>
            <a:spcBef>
              <a:spcPct val="0"/>
            </a:spcBef>
            <a:spcAft>
              <a:spcPct val="35000"/>
            </a:spcAft>
          </a:pPr>
          <a:endParaRPr lang="it-IT" dirty="0"/>
        </a:p>
      </dgm:t>
    </dgm:pt>
    <dgm:pt modelId="{22069573-51F6-4311-9067-55FD6524422B}" type="parTrans" cxnId="{07DC74DD-0D78-49E1-B80D-5A72AA494772}">
      <dgm:prSet/>
      <dgm:spPr/>
      <dgm:t>
        <a:bodyPr/>
        <a:lstStyle/>
        <a:p>
          <a:endParaRPr lang="it-IT"/>
        </a:p>
      </dgm:t>
    </dgm:pt>
    <dgm:pt modelId="{B7F673DA-3A93-4E08-91F0-0A2896ACB04D}" type="sibTrans" cxnId="{07DC74DD-0D78-49E1-B80D-5A72AA494772}">
      <dgm:prSet/>
      <dgm:spPr/>
      <dgm:t>
        <a:bodyPr/>
        <a:lstStyle/>
        <a:p>
          <a:endParaRPr lang="it-IT"/>
        </a:p>
      </dgm:t>
    </dgm:pt>
    <dgm:pt modelId="{374BFB2E-4918-41DD-A068-7EFA257C8329}">
      <dgm:prSet/>
      <dgm:spPr/>
      <dgm:t>
        <a:bodyPr/>
        <a:lstStyle/>
        <a:p>
          <a:pPr rtl="0"/>
          <a:r>
            <a:rPr lang="it-IT" dirty="0" smtClean="0"/>
            <a:t>Dotata di attrezzature e sistemi d’eccellenza</a:t>
          </a:r>
          <a:endParaRPr lang="it-IT" dirty="0"/>
        </a:p>
      </dgm:t>
    </dgm:pt>
    <dgm:pt modelId="{B0BCD55C-9B77-494E-B661-5CEFD4FDD4D4}" type="parTrans" cxnId="{9C43A884-67A8-4EC0-8767-1986A16B5E10}">
      <dgm:prSet/>
      <dgm:spPr/>
      <dgm:t>
        <a:bodyPr/>
        <a:lstStyle/>
        <a:p>
          <a:endParaRPr lang="it-IT"/>
        </a:p>
      </dgm:t>
    </dgm:pt>
    <dgm:pt modelId="{40B022EA-0572-4C87-8147-E798BC8475C2}" type="sibTrans" cxnId="{9C43A884-67A8-4EC0-8767-1986A16B5E10}">
      <dgm:prSet/>
      <dgm:spPr/>
      <dgm:t>
        <a:bodyPr/>
        <a:lstStyle/>
        <a:p>
          <a:endParaRPr lang="it-IT"/>
        </a:p>
      </dgm:t>
    </dgm:pt>
    <dgm:pt modelId="{FAEB85E8-D8B0-4366-9C91-F41B882B3A2E}">
      <dgm:prSet/>
      <dgm:spPr/>
      <dgm:t>
        <a:bodyPr/>
        <a:lstStyle/>
        <a:p>
          <a:pPr rtl="0"/>
          <a:r>
            <a:rPr lang="it-IT" dirty="0" smtClean="0"/>
            <a:t>Non solo </a:t>
          </a:r>
          <a:r>
            <a:rPr lang="it-IT" dirty="0" err="1" smtClean="0"/>
            <a:t>disastro…</a:t>
          </a:r>
          <a:endParaRPr lang="it-IT" dirty="0"/>
        </a:p>
      </dgm:t>
    </dgm:pt>
    <dgm:pt modelId="{D4F12DB5-4551-437A-B8A9-927CCDD1DF82}" type="parTrans" cxnId="{1BC3503A-9603-4A2D-B4FB-4DB17FCC94F8}">
      <dgm:prSet/>
      <dgm:spPr/>
      <dgm:t>
        <a:bodyPr/>
        <a:lstStyle/>
        <a:p>
          <a:endParaRPr lang="it-IT"/>
        </a:p>
      </dgm:t>
    </dgm:pt>
    <dgm:pt modelId="{92E58CD6-EC1F-4211-87DC-A2E105707D56}" type="sibTrans" cxnId="{1BC3503A-9603-4A2D-B4FB-4DB17FCC94F8}">
      <dgm:prSet/>
      <dgm:spPr/>
      <dgm:t>
        <a:bodyPr/>
        <a:lstStyle/>
        <a:p>
          <a:endParaRPr lang="it-IT"/>
        </a:p>
      </dgm:t>
    </dgm:pt>
    <dgm:pt modelId="{A3C2480B-DEB6-4FD4-983E-CE32505A8C5C}">
      <dgm:prSet/>
      <dgm:spPr/>
      <dgm:t>
        <a:bodyPr/>
        <a:lstStyle/>
        <a:p>
          <a:pPr rtl="0"/>
          <a:r>
            <a:rPr lang="it-IT" dirty="0" smtClean="0"/>
            <a:t>Le dotazioni hardware e software presenti sono utilizzate continuamente migliorando le performance dell’Agenzia</a:t>
          </a:r>
          <a:endParaRPr lang="it-IT" dirty="0"/>
        </a:p>
      </dgm:t>
    </dgm:pt>
    <dgm:pt modelId="{2D9A9D69-12DB-42E1-99CF-AD9B025E126C}" type="parTrans" cxnId="{FF899B0E-0D46-4616-B6FB-BF011E600C17}">
      <dgm:prSet/>
      <dgm:spPr/>
      <dgm:t>
        <a:bodyPr/>
        <a:lstStyle/>
        <a:p>
          <a:endParaRPr lang="it-IT"/>
        </a:p>
      </dgm:t>
    </dgm:pt>
    <dgm:pt modelId="{8063A866-01E4-4410-94DE-E25A1CAD0E46}" type="sibTrans" cxnId="{FF899B0E-0D46-4616-B6FB-BF011E600C17}">
      <dgm:prSet/>
      <dgm:spPr/>
      <dgm:t>
        <a:bodyPr/>
        <a:lstStyle/>
        <a:p>
          <a:endParaRPr lang="it-IT"/>
        </a:p>
      </dgm:t>
    </dgm:pt>
    <dgm:pt modelId="{03DFA7D8-B6BA-4C11-B7E4-70A80E1CE4CE}">
      <dgm:prSet/>
      <dgm:spPr/>
      <dgm:t>
        <a:bodyPr/>
        <a:lstStyle/>
        <a:p>
          <a:pPr rtl="0"/>
          <a:r>
            <a:rPr lang="it-IT" dirty="0" smtClean="0"/>
            <a:t>Sala CED dedicata </a:t>
          </a:r>
          <a:endParaRPr lang="it-IT" dirty="0"/>
        </a:p>
      </dgm:t>
    </dgm:pt>
    <dgm:pt modelId="{F153816A-B4A6-42C7-9834-CF6B15CE267A}" type="parTrans" cxnId="{A1E90793-BD65-49FA-A9B1-F7FF72366249}">
      <dgm:prSet/>
      <dgm:spPr/>
      <dgm:t>
        <a:bodyPr/>
        <a:lstStyle/>
        <a:p>
          <a:endParaRPr lang="it-IT"/>
        </a:p>
      </dgm:t>
    </dgm:pt>
    <dgm:pt modelId="{EA56BB59-BF20-41EB-B7A6-380B02CB33CE}" type="sibTrans" cxnId="{A1E90793-BD65-49FA-A9B1-F7FF72366249}">
      <dgm:prSet/>
      <dgm:spPr/>
      <dgm:t>
        <a:bodyPr/>
        <a:lstStyle/>
        <a:p>
          <a:endParaRPr lang="it-IT"/>
        </a:p>
      </dgm:t>
    </dgm:pt>
    <dgm:pt modelId="{5A24C5A7-B13D-4EB5-811F-E262812FBF7F}">
      <dgm:prSet/>
      <dgm:spPr/>
      <dgm:t>
        <a:bodyPr/>
        <a:lstStyle/>
        <a:p>
          <a:pPr rtl="0"/>
          <a:r>
            <a:rPr lang="it-IT" dirty="0" smtClean="0"/>
            <a:t>Sale operative e istituzionali immediatamente funzionanti</a:t>
          </a:r>
          <a:endParaRPr lang="it-IT" dirty="0"/>
        </a:p>
      </dgm:t>
    </dgm:pt>
    <dgm:pt modelId="{C40E2A0C-AA81-4207-81AA-3443A2861103}" type="parTrans" cxnId="{9856D3B6-CED5-40E6-9348-EEB6FD0008A9}">
      <dgm:prSet/>
      <dgm:spPr/>
      <dgm:t>
        <a:bodyPr/>
        <a:lstStyle/>
        <a:p>
          <a:endParaRPr lang="it-IT"/>
        </a:p>
      </dgm:t>
    </dgm:pt>
    <dgm:pt modelId="{F21C4FF6-A26A-4FA3-9A3A-66CAC15FD53B}" type="sibTrans" cxnId="{9856D3B6-CED5-40E6-9348-EEB6FD0008A9}">
      <dgm:prSet/>
      <dgm:spPr/>
      <dgm:t>
        <a:bodyPr/>
        <a:lstStyle/>
        <a:p>
          <a:endParaRPr lang="it-IT"/>
        </a:p>
      </dgm:t>
    </dgm:pt>
    <dgm:pt modelId="{FAD6F7E0-5D1B-4BB9-BF45-6E68D9EE2912}">
      <dgm:prSet/>
      <dgm:spPr/>
      <dgm:t>
        <a:bodyPr/>
        <a:lstStyle/>
        <a:p>
          <a:r>
            <a:rPr lang="it-IT" dirty="0" smtClean="0"/>
            <a:t>Permette l’archiviazione sicura delle informazioni più importanti</a:t>
          </a:r>
          <a:endParaRPr lang="it-IT" dirty="0"/>
        </a:p>
      </dgm:t>
    </dgm:pt>
    <dgm:pt modelId="{03E8144F-127B-4B98-BF4F-AA6D70B76256}" type="parTrans" cxnId="{AEB74EE2-0A25-4D3D-81AF-2C71C22ECDD3}">
      <dgm:prSet/>
      <dgm:spPr/>
      <dgm:t>
        <a:bodyPr/>
        <a:lstStyle/>
        <a:p>
          <a:endParaRPr lang="it-IT"/>
        </a:p>
      </dgm:t>
    </dgm:pt>
    <dgm:pt modelId="{197B93C7-E0E2-471F-A998-7D4A8A35BF30}" type="sibTrans" cxnId="{AEB74EE2-0A25-4D3D-81AF-2C71C22ECDD3}">
      <dgm:prSet/>
      <dgm:spPr/>
      <dgm:t>
        <a:bodyPr/>
        <a:lstStyle/>
        <a:p>
          <a:endParaRPr lang="it-IT"/>
        </a:p>
      </dgm:t>
    </dgm:pt>
    <dgm:pt modelId="{7BFEA064-D389-4E63-8A1B-AD245136002E}" type="pres">
      <dgm:prSet presAssocID="{F769547E-724C-4C34-93BE-3AE16F28340C}" presName="theList" presStyleCnt="0">
        <dgm:presLayoutVars>
          <dgm:dir/>
          <dgm:animLvl val="lvl"/>
          <dgm:resizeHandles val="exact"/>
        </dgm:presLayoutVars>
      </dgm:prSet>
      <dgm:spPr/>
      <dgm:t>
        <a:bodyPr/>
        <a:lstStyle/>
        <a:p>
          <a:endParaRPr lang="it-IT"/>
        </a:p>
      </dgm:t>
    </dgm:pt>
    <dgm:pt modelId="{217C80F3-9CD6-4923-B9E3-AC899E53D246}" type="pres">
      <dgm:prSet presAssocID="{D1B831F6-B0E3-4ED3-B3EB-EE7F7D011AE3}" presName="compNode" presStyleCnt="0"/>
      <dgm:spPr/>
    </dgm:pt>
    <dgm:pt modelId="{41A1677F-51BE-4CD2-80A6-9EC8E33B181A}" type="pres">
      <dgm:prSet presAssocID="{D1B831F6-B0E3-4ED3-B3EB-EE7F7D011AE3}" presName="aNode" presStyleLbl="bgShp" presStyleIdx="0" presStyleCnt="3" custLinFactNeighborY="1849"/>
      <dgm:spPr/>
      <dgm:t>
        <a:bodyPr/>
        <a:lstStyle/>
        <a:p>
          <a:endParaRPr lang="it-IT"/>
        </a:p>
      </dgm:t>
    </dgm:pt>
    <dgm:pt modelId="{BA06B3AA-D902-4DFF-8C2F-5A9199BCC22A}" type="pres">
      <dgm:prSet presAssocID="{D1B831F6-B0E3-4ED3-B3EB-EE7F7D011AE3}" presName="textNode" presStyleLbl="bgShp" presStyleIdx="0" presStyleCnt="3"/>
      <dgm:spPr/>
      <dgm:t>
        <a:bodyPr/>
        <a:lstStyle/>
        <a:p>
          <a:endParaRPr lang="it-IT"/>
        </a:p>
      </dgm:t>
    </dgm:pt>
    <dgm:pt modelId="{C3ADFEE6-0561-42FE-BDEF-B4AFE5E0755A}" type="pres">
      <dgm:prSet presAssocID="{D1B831F6-B0E3-4ED3-B3EB-EE7F7D011AE3}" presName="compChildNode" presStyleCnt="0"/>
      <dgm:spPr/>
    </dgm:pt>
    <dgm:pt modelId="{4ECABB14-9627-4036-8237-D64A3EB952A2}" type="pres">
      <dgm:prSet presAssocID="{D1B831F6-B0E3-4ED3-B3EB-EE7F7D011AE3}" presName="theInnerList" presStyleCnt="0"/>
      <dgm:spPr/>
    </dgm:pt>
    <dgm:pt modelId="{4C6AFA7F-2957-4EDF-9CF3-B33969AE7A04}" type="pres">
      <dgm:prSet presAssocID="{374BFB2E-4918-41DD-A068-7EFA257C8329}" presName="childNode" presStyleLbl="node1" presStyleIdx="0" presStyleCnt="4">
        <dgm:presLayoutVars>
          <dgm:bulletEnabled val="1"/>
        </dgm:presLayoutVars>
      </dgm:prSet>
      <dgm:spPr/>
      <dgm:t>
        <a:bodyPr/>
        <a:lstStyle/>
        <a:p>
          <a:endParaRPr lang="it-IT"/>
        </a:p>
      </dgm:t>
    </dgm:pt>
    <dgm:pt modelId="{9C180241-76B0-41CE-B80B-C2F4B315104B}" type="pres">
      <dgm:prSet presAssocID="{374BFB2E-4918-41DD-A068-7EFA257C8329}" presName="aSpace2" presStyleCnt="0"/>
      <dgm:spPr/>
    </dgm:pt>
    <dgm:pt modelId="{F201740D-FDA2-4EEE-9860-AE59A72F203F}" type="pres">
      <dgm:prSet presAssocID="{FAD6F7E0-5D1B-4BB9-BF45-6E68D9EE2912}" presName="childNode" presStyleLbl="node1" presStyleIdx="1" presStyleCnt="4">
        <dgm:presLayoutVars>
          <dgm:bulletEnabled val="1"/>
        </dgm:presLayoutVars>
      </dgm:prSet>
      <dgm:spPr/>
      <dgm:t>
        <a:bodyPr/>
        <a:lstStyle/>
        <a:p>
          <a:endParaRPr lang="it-IT"/>
        </a:p>
      </dgm:t>
    </dgm:pt>
    <dgm:pt modelId="{BFEEF50F-F9B7-416C-8C07-275E218A9B42}" type="pres">
      <dgm:prSet presAssocID="{D1B831F6-B0E3-4ED3-B3EB-EE7F7D011AE3}" presName="aSpace" presStyleCnt="0"/>
      <dgm:spPr/>
    </dgm:pt>
    <dgm:pt modelId="{70F39C2D-7951-490E-97A1-EACA11E30D0E}" type="pres">
      <dgm:prSet presAssocID="{FAEB85E8-D8B0-4366-9C91-F41B882B3A2E}" presName="compNode" presStyleCnt="0"/>
      <dgm:spPr/>
    </dgm:pt>
    <dgm:pt modelId="{3304506F-C485-44B7-8939-728EE79865CC}" type="pres">
      <dgm:prSet presAssocID="{FAEB85E8-D8B0-4366-9C91-F41B882B3A2E}" presName="aNode" presStyleLbl="bgShp" presStyleIdx="1" presStyleCnt="3" custLinFactNeighborY="1812"/>
      <dgm:spPr/>
      <dgm:t>
        <a:bodyPr/>
        <a:lstStyle/>
        <a:p>
          <a:endParaRPr lang="it-IT"/>
        </a:p>
      </dgm:t>
    </dgm:pt>
    <dgm:pt modelId="{E1332B58-D59C-446B-BA1A-78F5C0B09197}" type="pres">
      <dgm:prSet presAssocID="{FAEB85E8-D8B0-4366-9C91-F41B882B3A2E}" presName="textNode" presStyleLbl="bgShp" presStyleIdx="1" presStyleCnt="3"/>
      <dgm:spPr/>
      <dgm:t>
        <a:bodyPr/>
        <a:lstStyle/>
        <a:p>
          <a:endParaRPr lang="it-IT"/>
        </a:p>
      </dgm:t>
    </dgm:pt>
    <dgm:pt modelId="{160F0BE5-97FA-4599-BA5A-688A2BC8EF3E}" type="pres">
      <dgm:prSet presAssocID="{FAEB85E8-D8B0-4366-9C91-F41B882B3A2E}" presName="compChildNode" presStyleCnt="0"/>
      <dgm:spPr/>
    </dgm:pt>
    <dgm:pt modelId="{2FEA4503-42F0-41FC-82A9-77CD7E58CDCA}" type="pres">
      <dgm:prSet presAssocID="{FAEB85E8-D8B0-4366-9C91-F41B882B3A2E}" presName="theInnerList" presStyleCnt="0"/>
      <dgm:spPr/>
    </dgm:pt>
    <dgm:pt modelId="{9938F4FD-4805-410E-A482-4907D7DE1203}" type="pres">
      <dgm:prSet presAssocID="{A3C2480B-DEB6-4FD4-983E-CE32505A8C5C}" presName="childNode" presStyleLbl="node1" presStyleIdx="2" presStyleCnt="4">
        <dgm:presLayoutVars>
          <dgm:bulletEnabled val="1"/>
        </dgm:presLayoutVars>
      </dgm:prSet>
      <dgm:spPr/>
      <dgm:t>
        <a:bodyPr/>
        <a:lstStyle/>
        <a:p>
          <a:endParaRPr lang="it-IT"/>
        </a:p>
      </dgm:t>
    </dgm:pt>
    <dgm:pt modelId="{002DB370-89B5-4AC3-802E-36C64AA23BC3}" type="pres">
      <dgm:prSet presAssocID="{FAEB85E8-D8B0-4366-9C91-F41B882B3A2E}" presName="aSpace" presStyleCnt="0"/>
      <dgm:spPr/>
    </dgm:pt>
    <dgm:pt modelId="{F3BD1E86-1676-45E4-A74C-D7DE3126C666}" type="pres">
      <dgm:prSet presAssocID="{03DFA7D8-B6BA-4C11-B7E4-70A80E1CE4CE}" presName="compNode" presStyleCnt="0"/>
      <dgm:spPr/>
    </dgm:pt>
    <dgm:pt modelId="{DCF7C8BC-AC9C-4A73-8AFE-D04386FB0B6E}" type="pres">
      <dgm:prSet presAssocID="{03DFA7D8-B6BA-4C11-B7E4-70A80E1CE4CE}" presName="aNode" presStyleLbl="bgShp" presStyleIdx="2" presStyleCnt="3" custLinFactNeighborX="2664"/>
      <dgm:spPr/>
      <dgm:t>
        <a:bodyPr/>
        <a:lstStyle/>
        <a:p>
          <a:endParaRPr lang="it-IT"/>
        </a:p>
      </dgm:t>
    </dgm:pt>
    <dgm:pt modelId="{ED72ED77-83BB-469D-98FA-E20D2A7CF3CF}" type="pres">
      <dgm:prSet presAssocID="{03DFA7D8-B6BA-4C11-B7E4-70A80E1CE4CE}" presName="textNode" presStyleLbl="bgShp" presStyleIdx="2" presStyleCnt="3"/>
      <dgm:spPr/>
      <dgm:t>
        <a:bodyPr/>
        <a:lstStyle/>
        <a:p>
          <a:endParaRPr lang="it-IT"/>
        </a:p>
      </dgm:t>
    </dgm:pt>
    <dgm:pt modelId="{97DF90F5-C159-40CE-A040-9715B99EE2E9}" type="pres">
      <dgm:prSet presAssocID="{03DFA7D8-B6BA-4C11-B7E4-70A80E1CE4CE}" presName="compChildNode" presStyleCnt="0"/>
      <dgm:spPr/>
    </dgm:pt>
    <dgm:pt modelId="{83705F6C-C379-449F-9DB5-1B955E7CE482}" type="pres">
      <dgm:prSet presAssocID="{03DFA7D8-B6BA-4C11-B7E4-70A80E1CE4CE}" presName="theInnerList" presStyleCnt="0"/>
      <dgm:spPr/>
    </dgm:pt>
    <dgm:pt modelId="{9BCE5950-52C9-418F-8132-3EC6CCC232C5}" type="pres">
      <dgm:prSet presAssocID="{5A24C5A7-B13D-4EB5-811F-E262812FBF7F}" presName="childNode" presStyleLbl="node1" presStyleIdx="3" presStyleCnt="4">
        <dgm:presLayoutVars>
          <dgm:bulletEnabled val="1"/>
        </dgm:presLayoutVars>
      </dgm:prSet>
      <dgm:spPr/>
      <dgm:t>
        <a:bodyPr/>
        <a:lstStyle/>
        <a:p>
          <a:endParaRPr lang="it-IT"/>
        </a:p>
      </dgm:t>
    </dgm:pt>
  </dgm:ptLst>
  <dgm:cxnLst>
    <dgm:cxn modelId="{B0AE8D0D-2C1D-4796-AA4C-C75678A129F7}" type="presOf" srcId="{F769547E-724C-4C34-93BE-3AE16F28340C}" destId="{7BFEA064-D389-4E63-8A1B-AD245136002E}" srcOrd="0" destOrd="0" presId="urn:microsoft.com/office/officeart/2005/8/layout/lProcess2"/>
    <dgm:cxn modelId="{AEB74EE2-0A25-4D3D-81AF-2C71C22ECDD3}" srcId="{D1B831F6-B0E3-4ED3-B3EB-EE7F7D011AE3}" destId="{FAD6F7E0-5D1B-4BB9-BF45-6E68D9EE2912}" srcOrd="1" destOrd="0" parTransId="{03E8144F-127B-4B98-BF4F-AA6D70B76256}" sibTransId="{197B93C7-E0E2-471F-A998-7D4A8A35BF30}"/>
    <dgm:cxn modelId="{9856D3B6-CED5-40E6-9348-EEB6FD0008A9}" srcId="{03DFA7D8-B6BA-4C11-B7E4-70A80E1CE4CE}" destId="{5A24C5A7-B13D-4EB5-811F-E262812FBF7F}" srcOrd="0" destOrd="0" parTransId="{C40E2A0C-AA81-4207-81AA-3443A2861103}" sibTransId="{F21C4FF6-A26A-4FA3-9A3A-66CAC15FD53B}"/>
    <dgm:cxn modelId="{D4AAB42E-66A4-4C21-B556-25B81A0589D4}" type="presOf" srcId="{FAD6F7E0-5D1B-4BB9-BF45-6E68D9EE2912}" destId="{F201740D-FDA2-4EEE-9860-AE59A72F203F}" srcOrd="0" destOrd="0" presId="urn:microsoft.com/office/officeart/2005/8/layout/lProcess2"/>
    <dgm:cxn modelId="{1BC3503A-9603-4A2D-B4FB-4DB17FCC94F8}" srcId="{F769547E-724C-4C34-93BE-3AE16F28340C}" destId="{FAEB85E8-D8B0-4366-9C91-F41B882B3A2E}" srcOrd="1" destOrd="0" parTransId="{D4F12DB5-4551-437A-B8A9-927CCDD1DF82}" sibTransId="{92E58CD6-EC1F-4211-87DC-A2E105707D56}"/>
    <dgm:cxn modelId="{BFD9DC80-15CB-489D-8539-2FDC2B7A189A}" type="presOf" srcId="{5A24C5A7-B13D-4EB5-811F-E262812FBF7F}" destId="{9BCE5950-52C9-418F-8132-3EC6CCC232C5}" srcOrd="0" destOrd="0" presId="urn:microsoft.com/office/officeart/2005/8/layout/lProcess2"/>
    <dgm:cxn modelId="{FF899B0E-0D46-4616-B6FB-BF011E600C17}" srcId="{FAEB85E8-D8B0-4366-9C91-F41B882B3A2E}" destId="{A3C2480B-DEB6-4FD4-983E-CE32505A8C5C}" srcOrd="0" destOrd="0" parTransId="{2D9A9D69-12DB-42E1-99CF-AD9B025E126C}" sibTransId="{8063A866-01E4-4410-94DE-E25A1CAD0E46}"/>
    <dgm:cxn modelId="{33C6F899-CF9B-433E-A970-7DBE729FF19C}" type="presOf" srcId="{D1B831F6-B0E3-4ED3-B3EB-EE7F7D011AE3}" destId="{41A1677F-51BE-4CD2-80A6-9EC8E33B181A}" srcOrd="0" destOrd="0" presId="urn:microsoft.com/office/officeart/2005/8/layout/lProcess2"/>
    <dgm:cxn modelId="{352C0092-78A4-40BD-9A8C-881D05FC8B5D}" type="presOf" srcId="{03DFA7D8-B6BA-4C11-B7E4-70A80E1CE4CE}" destId="{ED72ED77-83BB-469D-98FA-E20D2A7CF3CF}" srcOrd="1" destOrd="0" presId="urn:microsoft.com/office/officeart/2005/8/layout/lProcess2"/>
    <dgm:cxn modelId="{743C670B-76CE-4DFE-A6B4-89509F5F4FD3}" type="presOf" srcId="{374BFB2E-4918-41DD-A068-7EFA257C8329}" destId="{4C6AFA7F-2957-4EDF-9CF3-B33969AE7A04}" srcOrd="0" destOrd="0" presId="urn:microsoft.com/office/officeart/2005/8/layout/lProcess2"/>
    <dgm:cxn modelId="{26B198E6-4B1D-4923-97EA-8A74ADEF1609}" type="presOf" srcId="{FAEB85E8-D8B0-4366-9C91-F41B882B3A2E}" destId="{3304506F-C485-44B7-8939-728EE79865CC}" srcOrd="0" destOrd="0" presId="urn:microsoft.com/office/officeart/2005/8/layout/lProcess2"/>
    <dgm:cxn modelId="{9C43A884-67A8-4EC0-8767-1986A16B5E10}" srcId="{D1B831F6-B0E3-4ED3-B3EB-EE7F7D011AE3}" destId="{374BFB2E-4918-41DD-A068-7EFA257C8329}" srcOrd="0" destOrd="0" parTransId="{B0BCD55C-9B77-494E-B661-5CEFD4FDD4D4}" sibTransId="{40B022EA-0572-4C87-8147-E798BC8475C2}"/>
    <dgm:cxn modelId="{50ABB2CB-03EC-456D-B43C-3B14C3114DA9}" type="presOf" srcId="{D1B831F6-B0E3-4ED3-B3EB-EE7F7D011AE3}" destId="{BA06B3AA-D902-4DFF-8C2F-5A9199BCC22A}" srcOrd="1" destOrd="0" presId="urn:microsoft.com/office/officeart/2005/8/layout/lProcess2"/>
    <dgm:cxn modelId="{A8129FE8-671B-4789-AD93-6D32F5FEDBD6}" type="presOf" srcId="{03DFA7D8-B6BA-4C11-B7E4-70A80E1CE4CE}" destId="{DCF7C8BC-AC9C-4A73-8AFE-D04386FB0B6E}" srcOrd="0" destOrd="0" presId="urn:microsoft.com/office/officeart/2005/8/layout/lProcess2"/>
    <dgm:cxn modelId="{23BC7581-C4F8-4024-9170-C324D7958A99}" type="presOf" srcId="{FAEB85E8-D8B0-4366-9C91-F41B882B3A2E}" destId="{E1332B58-D59C-446B-BA1A-78F5C0B09197}" srcOrd="1" destOrd="0" presId="urn:microsoft.com/office/officeart/2005/8/layout/lProcess2"/>
    <dgm:cxn modelId="{A1E90793-BD65-49FA-A9B1-F7FF72366249}" srcId="{F769547E-724C-4C34-93BE-3AE16F28340C}" destId="{03DFA7D8-B6BA-4C11-B7E4-70A80E1CE4CE}" srcOrd="2" destOrd="0" parTransId="{F153816A-B4A6-42C7-9834-CF6B15CE267A}" sibTransId="{EA56BB59-BF20-41EB-B7A6-380B02CB33CE}"/>
    <dgm:cxn modelId="{07DC74DD-0D78-49E1-B80D-5A72AA494772}" srcId="{F769547E-724C-4C34-93BE-3AE16F28340C}" destId="{D1B831F6-B0E3-4ED3-B3EB-EE7F7D011AE3}" srcOrd="0" destOrd="0" parTransId="{22069573-51F6-4311-9067-55FD6524422B}" sibTransId="{B7F673DA-3A93-4E08-91F0-0A2896ACB04D}"/>
    <dgm:cxn modelId="{C8E3C17C-1E81-441F-9A51-E1E0A18EBE1F}" type="presOf" srcId="{A3C2480B-DEB6-4FD4-983E-CE32505A8C5C}" destId="{9938F4FD-4805-410E-A482-4907D7DE1203}" srcOrd="0" destOrd="0" presId="urn:microsoft.com/office/officeart/2005/8/layout/lProcess2"/>
    <dgm:cxn modelId="{B5062769-7E84-48FA-8867-92621F965BB8}" type="presParOf" srcId="{7BFEA064-D389-4E63-8A1B-AD245136002E}" destId="{217C80F3-9CD6-4923-B9E3-AC899E53D246}" srcOrd="0" destOrd="0" presId="urn:microsoft.com/office/officeart/2005/8/layout/lProcess2"/>
    <dgm:cxn modelId="{D7CB4FC2-9461-4CA9-A6C0-3D29A5D628D4}" type="presParOf" srcId="{217C80F3-9CD6-4923-B9E3-AC899E53D246}" destId="{41A1677F-51BE-4CD2-80A6-9EC8E33B181A}" srcOrd="0" destOrd="0" presId="urn:microsoft.com/office/officeart/2005/8/layout/lProcess2"/>
    <dgm:cxn modelId="{0F322CA4-9731-43F1-A699-0020AEEA9BAF}" type="presParOf" srcId="{217C80F3-9CD6-4923-B9E3-AC899E53D246}" destId="{BA06B3AA-D902-4DFF-8C2F-5A9199BCC22A}" srcOrd="1" destOrd="0" presId="urn:microsoft.com/office/officeart/2005/8/layout/lProcess2"/>
    <dgm:cxn modelId="{4CA6E65B-2558-4C78-B206-695532EFE525}" type="presParOf" srcId="{217C80F3-9CD6-4923-B9E3-AC899E53D246}" destId="{C3ADFEE6-0561-42FE-BDEF-B4AFE5E0755A}" srcOrd="2" destOrd="0" presId="urn:microsoft.com/office/officeart/2005/8/layout/lProcess2"/>
    <dgm:cxn modelId="{4EA39083-E1CC-44FF-A0C5-20A71219B6A5}" type="presParOf" srcId="{C3ADFEE6-0561-42FE-BDEF-B4AFE5E0755A}" destId="{4ECABB14-9627-4036-8237-D64A3EB952A2}" srcOrd="0" destOrd="0" presId="urn:microsoft.com/office/officeart/2005/8/layout/lProcess2"/>
    <dgm:cxn modelId="{F108584E-E611-40EF-9A96-2BD5FA3BDA1F}" type="presParOf" srcId="{4ECABB14-9627-4036-8237-D64A3EB952A2}" destId="{4C6AFA7F-2957-4EDF-9CF3-B33969AE7A04}" srcOrd="0" destOrd="0" presId="urn:microsoft.com/office/officeart/2005/8/layout/lProcess2"/>
    <dgm:cxn modelId="{9C28172B-80B7-4455-B38C-9144317E285B}" type="presParOf" srcId="{4ECABB14-9627-4036-8237-D64A3EB952A2}" destId="{9C180241-76B0-41CE-B80B-C2F4B315104B}" srcOrd="1" destOrd="0" presId="urn:microsoft.com/office/officeart/2005/8/layout/lProcess2"/>
    <dgm:cxn modelId="{46D00ABF-58D0-4011-B71C-43AE2158026E}" type="presParOf" srcId="{4ECABB14-9627-4036-8237-D64A3EB952A2}" destId="{F201740D-FDA2-4EEE-9860-AE59A72F203F}" srcOrd="2" destOrd="0" presId="urn:microsoft.com/office/officeart/2005/8/layout/lProcess2"/>
    <dgm:cxn modelId="{9CDB258C-AB1F-4B70-8276-6477BFF3CB07}" type="presParOf" srcId="{7BFEA064-D389-4E63-8A1B-AD245136002E}" destId="{BFEEF50F-F9B7-416C-8C07-275E218A9B42}" srcOrd="1" destOrd="0" presId="urn:microsoft.com/office/officeart/2005/8/layout/lProcess2"/>
    <dgm:cxn modelId="{63CB245F-FD6C-4405-A480-00445B99FE5E}" type="presParOf" srcId="{7BFEA064-D389-4E63-8A1B-AD245136002E}" destId="{70F39C2D-7951-490E-97A1-EACA11E30D0E}" srcOrd="2" destOrd="0" presId="urn:microsoft.com/office/officeart/2005/8/layout/lProcess2"/>
    <dgm:cxn modelId="{D1B97454-E4D4-4832-A3AA-C0A70F24C273}" type="presParOf" srcId="{70F39C2D-7951-490E-97A1-EACA11E30D0E}" destId="{3304506F-C485-44B7-8939-728EE79865CC}" srcOrd="0" destOrd="0" presId="urn:microsoft.com/office/officeart/2005/8/layout/lProcess2"/>
    <dgm:cxn modelId="{FDF05064-F4A3-4B36-B975-24B061EE727B}" type="presParOf" srcId="{70F39C2D-7951-490E-97A1-EACA11E30D0E}" destId="{E1332B58-D59C-446B-BA1A-78F5C0B09197}" srcOrd="1" destOrd="0" presId="urn:microsoft.com/office/officeart/2005/8/layout/lProcess2"/>
    <dgm:cxn modelId="{3814A3A8-9892-4F9A-96E3-5910BABF7597}" type="presParOf" srcId="{70F39C2D-7951-490E-97A1-EACA11E30D0E}" destId="{160F0BE5-97FA-4599-BA5A-688A2BC8EF3E}" srcOrd="2" destOrd="0" presId="urn:microsoft.com/office/officeart/2005/8/layout/lProcess2"/>
    <dgm:cxn modelId="{2F6E9489-8CE6-41D2-AEF2-B8D28AD71337}" type="presParOf" srcId="{160F0BE5-97FA-4599-BA5A-688A2BC8EF3E}" destId="{2FEA4503-42F0-41FC-82A9-77CD7E58CDCA}" srcOrd="0" destOrd="0" presId="urn:microsoft.com/office/officeart/2005/8/layout/lProcess2"/>
    <dgm:cxn modelId="{4D215CCB-6E40-4B1D-B785-5764D6146A1F}" type="presParOf" srcId="{2FEA4503-42F0-41FC-82A9-77CD7E58CDCA}" destId="{9938F4FD-4805-410E-A482-4907D7DE1203}" srcOrd="0" destOrd="0" presId="urn:microsoft.com/office/officeart/2005/8/layout/lProcess2"/>
    <dgm:cxn modelId="{AD7F76E6-8609-497B-B46F-F345A01A55AE}" type="presParOf" srcId="{7BFEA064-D389-4E63-8A1B-AD245136002E}" destId="{002DB370-89B5-4AC3-802E-36C64AA23BC3}" srcOrd="3" destOrd="0" presId="urn:microsoft.com/office/officeart/2005/8/layout/lProcess2"/>
    <dgm:cxn modelId="{27CFD959-F378-48E0-BAF8-8D80F3DC3400}" type="presParOf" srcId="{7BFEA064-D389-4E63-8A1B-AD245136002E}" destId="{F3BD1E86-1676-45E4-A74C-D7DE3126C666}" srcOrd="4" destOrd="0" presId="urn:microsoft.com/office/officeart/2005/8/layout/lProcess2"/>
    <dgm:cxn modelId="{E85FE959-8F36-4092-B11D-011BE213F13B}" type="presParOf" srcId="{F3BD1E86-1676-45E4-A74C-D7DE3126C666}" destId="{DCF7C8BC-AC9C-4A73-8AFE-D04386FB0B6E}" srcOrd="0" destOrd="0" presId="urn:microsoft.com/office/officeart/2005/8/layout/lProcess2"/>
    <dgm:cxn modelId="{5017595C-7391-4F58-A045-BFF70DEDDD29}" type="presParOf" srcId="{F3BD1E86-1676-45E4-A74C-D7DE3126C666}" destId="{ED72ED77-83BB-469D-98FA-E20D2A7CF3CF}" srcOrd="1" destOrd="0" presId="urn:microsoft.com/office/officeart/2005/8/layout/lProcess2"/>
    <dgm:cxn modelId="{EB74CD95-3C08-4AE8-BEC2-C3A632217F91}" type="presParOf" srcId="{F3BD1E86-1676-45E4-A74C-D7DE3126C666}" destId="{97DF90F5-C159-40CE-A040-9715B99EE2E9}" srcOrd="2" destOrd="0" presId="urn:microsoft.com/office/officeart/2005/8/layout/lProcess2"/>
    <dgm:cxn modelId="{ED4D3607-DA21-4F27-AFBA-EEDB0F4530E5}" type="presParOf" srcId="{97DF90F5-C159-40CE-A040-9715B99EE2E9}" destId="{83705F6C-C379-449F-9DB5-1B955E7CE482}" srcOrd="0" destOrd="0" presId="urn:microsoft.com/office/officeart/2005/8/layout/lProcess2"/>
    <dgm:cxn modelId="{DD1D1039-802C-4A66-A349-E63FF9DA4153}" type="presParOf" srcId="{83705F6C-C379-449F-9DB5-1B955E7CE482}" destId="{9BCE5950-52C9-418F-8132-3EC6CCC232C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4285A89-F94A-42E7-8B93-C6A06656FF49}" type="doc">
      <dgm:prSet loTypeId="urn:microsoft.com/office/officeart/2005/8/layout/process2" loCatId="process" qsTypeId="urn:microsoft.com/office/officeart/2005/8/quickstyle/simple1" qsCatId="simple" csTypeId="urn:microsoft.com/office/officeart/2005/8/colors/colorful1#10" csCatId="colorful" phldr="1"/>
      <dgm:spPr/>
      <dgm:t>
        <a:bodyPr/>
        <a:lstStyle/>
        <a:p>
          <a:endParaRPr lang="it-IT"/>
        </a:p>
      </dgm:t>
    </dgm:pt>
    <dgm:pt modelId="{0D21357D-10A2-4C4D-B6F9-1C4D7558A134}">
      <dgm:prSet custT="1"/>
      <dgm:spPr/>
      <dgm:t>
        <a:bodyPr/>
        <a:lstStyle/>
        <a:p>
          <a:pPr algn="ctr" rtl="0">
            <a:tabLst/>
          </a:pPr>
          <a:r>
            <a:rPr lang="it-IT" sz="1800" b="0" i="0" baseline="0" dirty="0" smtClean="0"/>
            <a:t>Delle Funzioni Istituzionali </a:t>
          </a:r>
          <a:r>
            <a:rPr lang="it-IT" sz="1800" b="0" i="0" dirty="0" smtClean="0"/>
            <a:t>dell’Organismo Pagatore (Autorizzazione, Esecuzione e Contabilizzazione)</a:t>
          </a:r>
          <a:endParaRPr lang="it-IT" sz="1800" dirty="0"/>
        </a:p>
      </dgm:t>
    </dgm:pt>
    <dgm:pt modelId="{2A16262E-52A6-40B0-9030-DC994FFCF38D}" type="parTrans" cxnId="{48404591-2995-43BA-A22E-6496230B4C32}">
      <dgm:prSet/>
      <dgm:spPr/>
      <dgm:t>
        <a:bodyPr/>
        <a:lstStyle/>
        <a:p>
          <a:endParaRPr lang="it-IT"/>
        </a:p>
      </dgm:t>
    </dgm:pt>
    <dgm:pt modelId="{5E4F72DD-6A59-415C-AB12-2FD09B996C82}" type="sibTrans" cxnId="{48404591-2995-43BA-A22E-6496230B4C32}">
      <dgm:prSet/>
      <dgm:spPr/>
      <dgm:t>
        <a:bodyPr/>
        <a:lstStyle/>
        <a:p>
          <a:endParaRPr lang="it-IT"/>
        </a:p>
      </dgm:t>
    </dgm:pt>
    <dgm:pt modelId="{5187DA38-96B0-4CC1-938F-929499115DA6}">
      <dgm:prSet custT="1"/>
      <dgm:spPr/>
      <dgm:t>
        <a:bodyPr/>
        <a:lstStyle/>
        <a:p>
          <a:pPr algn="ctr" rtl="0"/>
          <a:r>
            <a:rPr lang="it-IT" sz="2000" baseline="0" dirty="0" smtClean="0"/>
            <a:t>Dei</a:t>
          </a:r>
          <a:r>
            <a:rPr lang="it-IT" sz="2000" dirty="0" smtClean="0"/>
            <a:t> processi amministrativi ritenuti più critici (ad esempio la contabilità del funzionamento dell’Agenzia)</a:t>
          </a:r>
          <a:endParaRPr lang="it-IT" sz="2000" b="0" i="0" baseline="0" dirty="0"/>
        </a:p>
      </dgm:t>
    </dgm:pt>
    <dgm:pt modelId="{2F348648-80CB-41FC-AFA9-557D49D861B2}" type="parTrans" cxnId="{37773F92-B591-445F-B095-3C05630DE1FA}">
      <dgm:prSet/>
      <dgm:spPr/>
      <dgm:t>
        <a:bodyPr/>
        <a:lstStyle/>
        <a:p>
          <a:endParaRPr lang="it-IT"/>
        </a:p>
      </dgm:t>
    </dgm:pt>
    <dgm:pt modelId="{AAC434EE-0D25-4EA1-B29A-8DBA926C6984}" type="sibTrans" cxnId="{37773F92-B591-445F-B095-3C05630DE1FA}">
      <dgm:prSet/>
      <dgm:spPr/>
      <dgm:t>
        <a:bodyPr/>
        <a:lstStyle/>
        <a:p>
          <a:endParaRPr lang="it-IT"/>
        </a:p>
      </dgm:t>
    </dgm:pt>
    <dgm:pt modelId="{404CA081-3D19-4844-983F-ECC1E4A93C42}" type="pres">
      <dgm:prSet presAssocID="{64285A89-F94A-42E7-8B93-C6A06656FF49}" presName="linearFlow" presStyleCnt="0">
        <dgm:presLayoutVars>
          <dgm:resizeHandles val="exact"/>
        </dgm:presLayoutVars>
      </dgm:prSet>
      <dgm:spPr/>
      <dgm:t>
        <a:bodyPr/>
        <a:lstStyle/>
        <a:p>
          <a:endParaRPr lang="it-IT"/>
        </a:p>
      </dgm:t>
    </dgm:pt>
    <dgm:pt modelId="{304D69F2-6865-4AB0-87FD-E27DEE84C799}" type="pres">
      <dgm:prSet presAssocID="{0D21357D-10A2-4C4D-B6F9-1C4D7558A134}" presName="node" presStyleLbl="node1" presStyleIdx="0" presStyleCnt="2">
        <dgm:presLayoutVars>
          <dgm:bulletEnabled val="1"/>
        </dgm:presLayoutVars>
      </dgm:prSet>
      <dgm:spPr/>
      <dgm:t>
        <a:bodyPr/>
        <a:lstStyle/>
        <a:p>
          <a:endParaRPr lang="it-IT"/>
        </a:p>
      </dgm:t>
    </dgm:pt>
    <dgm:pt modelId="{D8549D17-EAB4-417C-A427-7CF34C59486B}" type="pres">
      <dgm:prSet presAssocID="{5E4F72DD-6A59-415C-AB12-2FD09B996C82}" presName="sibTrans" presStyleLbl="sibTrans2D1" presStyleIdx="0" presStyleCnt="1"/>
      <dgm:spPr/>
      <dgm:t>
        <a:bodyPr/>
        <a:lstStyle/>
        <a:p>
          <a:endParaRPr lang="it-IT"/>
        </a:p>
      </dgm:t>
    </dgm:pt>
    <dgm:pt modelId="{589A5FD2-9091-4B20-B19D-3686E6063745}" type="pres">
      <dgm:prSet presAssocID="{5E4F72DD-6A59-415C-AB12-2FD09B996C82}" presName="connectorText" presStyleLbl="sibTrans2D1" presStyleIdx="0" presStyleCnt="1"/>
      <dgm:spPr/>
      <dgm:t>
        <a:bodyPr/>
        <a:lstStyle/>
        <a:p>
          <a:endParaRPr lang="it-IT"/>
        </a:p>
      </dgm:t>
    </dgm:pt>
    <dgm:pt modelId="{11C9EE71-36B2-4673-8581-2DE93BD28DA6}" type="pres">
      <dgm:prSet presAssocID="{5187DA38-96B0-4CC1-938F-929499115DA6}" presName="node" presStyleLbl="node1" presStyleIdx="1" presStyleCnt="2">
        <dgm:presLayoutVars>
          <dgm:bulletEnabled val="1"/>
        </dgm:presLayoutVars>
      </dgm:prSet>
      <dgm:spPr/>
      <dgm:t>
        <a:bodyPr/>
        <a:lstStyle/>
        <a:p>
          <a:endParaRPr lang="it-IT"/>
        </a:p>
      </dgm:t>
    </dgm:pt>
  </dgm:ptLst>
  <dgm:cxnLst>
    <dgm:cxn modelId="{273D12FA-A52A-4A29-B2A2-3B4A791D8B5A}" type="presOf" srcId="{0D21357D-10A2-4C4D-B6F9-1C4D7558A134}" destId="{304D69F2-6865-4AB0-87FD-E27DEE84C799}" srcOrd="0" destOrd="0" presId="urn:microsoft.com/office/officeart/2005/8/layout/process2"/>
    <dgm:cxn modelId="{7CC77D0F-8B24-4351-991E-E8DC95025456}" type="presOf" srcId="{5E4F72DD-6A59-415C-AB12-2FD09B996C82}" destId="{D8549D17-EAB4-417C-A427-7CF34C59486B}" srcOrd="0" destOrd="0" presId="urn:microsoft.com/office/officeart/2005/8/layout/process2"/>
    <dgm:cxn modelId="{E497AE47-26EC-412A-B54C-171D4E9C58A7}" type="presOf" srcId="{5E4F72DD-6A59-415C-AB12-2FD09B996C82}" destId="{589A5FD2-9091-4B20-B19D-3686E6063745}" srcOrd="1" destOrd="0" presId="urn:microsoft.com/office/officeart/2005/8/layout/process2"/>
    <dgm:cxn modelId="{37773F92-B591-445F-B095-3C05630DE1FA}" srcId="{64285A89-F94A-42E7-8B93-C6A06656FF49}" destId="{5187DA38-96B0-4CC1-938F-929499115DA6}" srcOrd="1" destOrd="0" parTransId="{2F348648-80CB-41FC-AFA9-557D49D861B2}" sibTransId="{AAC434EE-0D25-4EA1-B29A-8DBA926C6984}"/>
    <dgm:cxn modelId="{48404591-2995-43BA-A22E-6496230B4C32}" srcId="{64285A89-F94A-42E7-8B93-C6A06656FF49}" destId="{0D21357D-10A2-4C4D-B6F9-1C4D7558A134}" srcOrd="0" destOrd="0" parTransId="{2A16262E-52A6-40B0-9030-DC994FFCF38D}" sibTransId="{5E4F72DD-6A59-415C-AB12-2FD09B996C82}"/>
    <dgm:cxn modelId="{9010CCAF-254B-4AF5-BEB4-5CF1B5ED64DC}" type="presOf" srcId="{5187DA38-96B0-4CC1-938F-929499115DA6}" destId="{11C9EE71-36B2-4673-8581-2DE93BD28DA6}" srcOrd="0" destOrd="0" presId="urn:microsoft.com/office/officeart/2005/8/layout/process2"/>
    <dgm:cxn modelId="{B50B9FE7-7110-4099-9BEB-6873E3DE0FA4}" type="presOf" srcId="{64285A89-F94A-42E7-8B93-C6A06656FF49}" destId="{404CA081-3D19-4844-983F-ECC1E4A93C42}" srcOrd="0" destOrd="0" presId="urn:microsoft.com/office/officeart/2005/8/layout/process2"/>
    <dgm:cxn modelId="{14AB5EED-CECB-4ABC-8827-AAD043A7BD44}" type="presParOf" srcId="{404CA081-3D19-4844-983F-ECC1E4A93C42}" destId="{304D69F2-6865-4AB0-87FD-E27DEE84C799}" srcOrd="0" destOrd="0" presId="urn:microsoft.com/office/officeart/2005/8/layout/process2"/>
    <dgm:cxn modelId="{926754E8-F854-49B9-86D8-4FB675BF16C6}" type="presParOf" srcId="{404CA081-3D19-4844-983F-ECC1E4A93C42}" destId="{D8549D17-EAB4-417C-A427-7CF34C59486B}" srcOrd="1" destOrd="0" presId="urn:microsoft.com/office/officeart/2005/8/layout/process2"/>
    <dgm:cxn modelId="{A6386459-01D0-4F25-9236-1EE304CDB9B9}" type="presParOf" srcId="{D8549D17-EAB4-417C-A427-7CF34C59486B}" destId="{589A5FD2-9091-4B20-B19D-3686E6063745}" srcOrd="0" destOrd="0" presId="urn:microsoft.com/office/officeart/2005/8/layout/process2"/>
    <dgm:cxn modelId="{8D103BD1-E2B5-4B44-BDA1-81A24B2F2812}" type="presParOf" srcId="{404CA081-3D19-4844-983F-ECC1E4A93C42}" destId="{11C9EE71-36B2-4673-8581-2DE93BD28DA6}"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9676F7-7886-4B38-B8FA-CEE95624CB4E}" type="doc">
      <dgm:prSet loTypeId="urn:microsoft.com/office/officeart/2005/8/layout/hierarchy5" loCatId="hierarchy" qsTypeId="urn:microsoft.com/office/officeart/2005/8/quickstyle/simple1" qsCatId="simple" csTypeId="urn:microsoft.com/office/officeart/2005/8/colors/accent1_1" csCatId="accent1" phldr="1"/>
      <dgm:spPr/>
      <dgm:t>
        <a:bodyPr/>
        <a:lstStyle/>
        <a:p>
          <a:endParaRPr lang="it-IT"/>
        </a:p>
      </dgm:t>
    </dgm:pt>
    <dgm:pt modelId="{78F0C443-1556-4549-AFC6-BCF6D0A4B5AF}">
      <dgm:prSet phldrT="[Testo]"/>
      <dgm:spPr/>
      <dgm:t>
        <a:bodyPr/>
        <a:lstStyle/>
        <a:p>
          <a:r>
            <a:rPr lang="it-IT" dirty="0" smtClean="0"/>
            <a:t>Obiettivi strategici (3)</a:t>
          </a:r>
          <a:endParaRPr lang="it-IT" dirty="0"/>
        </a:p>
      </dgm:t>
    </dgm:pt>
    <dgm:pt modelId="{6190016D-A5B1-4577-AF1D-CA5A5FA3DC6A}" type="parTrans" cxnId="{CDB076D0-2BCA-44F6-A365-973FF9BBB849}">
      <dgm:prSet/>
      <dgm:spPr/>
      <dgm:t>
        <a:bodyPr/>
        <a:lstStyle/>
        <a:p>
          <a:endParaRPr lang="it-IT"/>
        </a:p>
      </dgm:t>
    </dgm:pt>
    <dgm:pt modelId="{3E07DFFC-8F0A-4473-B000-9CFEB909CEAA}" type="sibTrans" cxnId="{CDB076D0-2BCA-44F6-A365-973FF9BBB849}">
      <dgm:prSet/>
      <dgm:spPr/>
      <dgm:t>
        <a:bodyPr/>
        <a:lstStyle/>
        <a:p>
          <a:endParaRPr lang="it-IT"/>
        </a:p>
      </dgm:t>
    </dgm:pt>
    <dgm:pt modelId="{A2DB24F6-C719-4061-A0FA-AD314E6B1892}">
      <dgm:prSet phldrT="[Testo]"/>
      <dgm:spPr/>
      <dgm:t>
        <a:bodyPr/>
        <a:lstStyle/>
        <a:p>
          <a:r>
            <a:rPr lang="it-IT" dirty="0" smtClean="0"/>
            <a:t>Obiettivi Operativi </a:t>
          </a:r>
          <a:r>
            <a:rPr lang="it-IT" dirty="0" smtClean="0"/>
            <a:t>(10)</a:t>
          </a:r>
          <a:endParaRPr lang="it-IT" dirty="0"/>
        </a:p>
      </dgm:t>
    </dgm:pt>
    <dgm:pt modelId="{B19E773F-5570-4E25-80E7-011143F0FDE7}" type="parTrans" cxnId="{0D37E8FD-2C08-4420-B495-F28C3622DD39}">
      <dgm:prSet/>
      <dgm:spPr/>
      <dgm:t>
        <a:bodyPr/>
        <a:lstStyle/>
        <a:p>
          <a:endParaRPr lang="it-IT"/>
        </a:p>
      </dgm:t>
    </dgm:pt>
    <dgm:pt modelId="{D67F8048-3C28-4B72-96A7-A678803E7F69}" type="sibTrans" cxnId="{0D37E8FD-2C08-4420-B495-F28C3622DD39}">
      <dgm:prSet/>
      <dgm:spPr/>
      <dgm:t>
        <a:bodyPr/>
        <a:lstStyle/>
        <a:p>
          <a:endParaRPr lang="it-IT"/>
        </a:p>
      </dgm:t>
    </dgm:pt>
    <dgm:pt modelId="{B76768D9-6040-4940-82BC-1E63D05CB7A3}">
      <dgm:prSet/>
      <dgm:spPr/>
      <dgm:t>
        <a:bodyPr/>
        <a:lstStyle/>
        <a:p>
          <a:r>
            <a:rPr lang="it-IT" dirty="0" smtClean="0"/>
            <a:t>Indicatori (24), con Target e Fonte</a:t>
          </a:r>
          <a:endParaRPr lang="it-IT" dirty="0"/>
        </a:p>
      </dgm:t>
    </dgm:pt>
    <dgm:pt modelId="{2E35F50B-71BC-4C7B-B6C0-8878908A1899}" type="parTrans" cxnId="{54B472AD-CAA5-4A47-8902-7CF6500F2F7C}">
      <dgm:prSet/>
      <dgm:spPr/>
      <dgm:t>
        <a:bodyPr/>
        <a:lstStyle/>
        <a:p>
          <a:endParaRPr lang="it-IT"/>
        </a:p>
      </dgm:t>
    </dgm:pt>
    <dgm:pt modelId="{96E79353-C54F-4425-9628-0C55CE7C5B36}" type="sibTrans" cxnId="{54B472AD-CAA5-4A47-8902-7CF6500F2F7C}">
      <dgm:prSet/>
      <dgm:spPr/>
      <dgm:t>
        <a:bodyPr/>
        <a:lstStyle/>
        <a:p>
          <a:endParaRPr lang="it-IT"/>
        </a:p>
      </dgm:t>
    </dgm:pt>
    <dgm:pt modelId="{15CD151F-C9BE-4326-9651-EC281E43B1AB}">
      <dgm:prSet/>
      <dgm:spPr/>
      <dgm:t>
        <a:bodyPr/>
        <a:lstStyle/>
        <a:p>
          <a:r>
            <a:rPr lang="it-IT" dirty="0" smtClean="0"/>
            <a:t>Strutture (4) ed Uffici (12) coinvolte e relativo peso %</a:t>
          </a:r>
          <a:endParaRPr lang="it-IT" dirty="0"/>
        </a:p>
      </dgm:t>
    </dgm:pt>
    <dgm:pt modelId="{4081E774-BF76-45B6-BFC3-BE688F68D41B}" type="parTrans" cxnId="{73CAF666-BB6F-4F90-9B55-39B9954C87B3}">
      <dgm:prSet/>
      <dgm:spPr/>
      <dgm:t>
        <a:bodyPr/>
        <a:lstStyle/>
        <a:p>
          <a:endParaRPr lang="it-IT"/>
        </a:p>
      </dgm:t>
    </dgm:pt>
    <dgm:pt modelId="{80EE0796-187E-409E-8DDB-2AB8B8268FB5}" type="sibTrans" cxnId="{73CAF666-BB6F-4F90-9B55-39B9954C87B3}">
      <dgm:prSet/>
      <dgm:spPr/>
      <dgm:t>
        <a:bodyPr/>
        <a:lstStyle/>
        <a:p>
          <a:endParaRPr lang="it-IT"/>
        </a:p>
      </dgm:t>
    </dgm:pt>
    <dgm:pt modelId="{C91CD50E-13D2-4F22-946E-AF6DCE78A27B}" type="pres">
      <dgm:prSet presAssocID="{BD9676F7-7886-4B38-B8FA-CEE95624CB4E}" presName="mainComposite" presStyleCnt="0">
        <dgm:presLayoutVars>
          <dgm:chPref val="1"/>
          <dgm:dir/>
          <dgm:animOne val="branch"/>
          <dgm:animLvl val="lvl"/>
          <dgm:resizeHandles val="exact"/>
        </dgm:presLayoutVars>
      </dgm:prSet>
      <dgm:spPr/>
      <dgm:t>
        <a:bodyPr/>
        <a:lstStyle/>
        <a:p>
          <a:endParaRPr lang="it-IT"/>
        </a:p>
      </dgm:t>
    </dgm:pt>
    <dgm:pt modelId="{EC620D16-C1AE-40C4-8259-329C2F051B32}" type="pres">
      <dgm:prSet presAssocID="{BD9676F7-7886-4B38-B8FA-CEE95624CB4E}" presName="hierFlow" presStyleCnt="0"/>
      <dgm:spPr/>
    </dgm:pt>
    <dgm:pt modelId="{333F4D82-6993-4936-80C7-A8EEB9308FED}" type="pres">
      <dgm:prSet presAssocID="{BD9676F7-7886-4B38-B8FA-CEE95624CB4E}" presName="hierChild1" presStyleCnt="0">
        <dgm:presLayoutVars>
          <dgm:chPref val="1"/>
          <dgm:animOne val="branch"/>
          <dgm:animLvl val="lvl"/>
        </dgm:presLayoutVars>
      </dgm:prSet>
      <dgm:spPr/>
    </dgm:pt>
    <dgm:pt modelId="{A8A5649E-6B16-49EF-9E04-3344EB4400D5}" type="pres">
      <dgm:prSet presAssocID="{78F0C443-1556-4549-AFC6-BCF6D0A4B5AF}" presName="Name17" presStyleCnt="0"/>
      <dgm:spPr/>
    </dgm:pt>
    <dgm:pt modelId="{5F244E9F-3C65-4725-8A2C-3BA392496F0D}" type="pres">
      <dgm:prSet presAssocID="{78F0C443-1556-4549-AFC6-BCF6D0A4B5AF}" presName="level1Shape" presStyleLbl="node0" presStyleIdx="0" presStyleCnt="1" custScaleX="82876" custScaleY="67764" custLinFactNeighborX="-5441" custLinFactNeighborY="62426">
        <dgm:presLayoutVars>
          <dgm:chPref val="3"/>
        </dgm:presLayoutVars>
      </dgm:prSet>
      <dgm:spPr/>
      <dgm:t>
        <a:bodyPr/>
        <a:lstStyle/>
        <a:p>
          <a:endParaRPr lang="it-IT"/>
        </a:p>
      </dgm:t>
    </dgm:pt>
    <dgm:pt modelId="{857C03AC-0D89-4475-8E3C-AB7DC4AB8989}" type="pres">
      <dgm:prSet presAssocID="{78F0C443-1556-4549-AFC6-BCF6D0A4B5AF}" presName="hierChild2" presStyleCnt="0"/>
      <dgm:spPr/>
    </dgm:pt>
    <dgm:pt modelId="{5D5F1A98-F290-4E7F-A5D2-9843E0FAC634}" type="pres">
      <dgm:prSet presAssocID="{B19E773F-5570-4E25-80E7-011143F0FDE7}" presName="Name25" presStyleLbl="parChTrans1D2" presStyleIdx="0" presStyleCnt="1"/>
      <dgm:spPr/>
      <dgm:t>
        <a:bodyPr/>
        <a:lstStyle/>
        <a:p>
          <a:endParaRPr lang="it-IT"/>
        </a:p>
      </dgm:t>
    </dgm:pt>
    <dgm:pt modelId="{1BB4C9F5-32BC-4935-856F-55996432001D}" type="pres">
      <dgm:prSet presAssocID="{B19E773F-5570-4E25-80E7-011143F0FDE7}" presName="connTx" presStyleLbl="parChTrans1D2" presStyleIdx="0" presStyleCnt="1"/>
      <dgm:spPr/>
      <dgm:t>
        <a:bodyPr/>
        <a:lstStyle/>
        <a:p>
          <a:endParaRPr lang="it-IT"/>
        </a:p>
      </dgm:t>
    </dgm:pt>
    <dgm:pt modelId="{2F9E5112-587A-4FE8-9AD3-12EC890983C6}" type="pres">
      <dgm:prSet presAssocID="{A2DB24F6-C719-4061-A0FA-AD314E6B1892}" presName="Name30" presStyleCnt="0"/>
      <dgm:spPr/>
    </dgm:pt>
    <dgm:pt modelId="{79509887-CB69-4482-A1BC-2DFE04511A06}" type="pres">
      <dgm:prSet presAssocID="{A2DB24F6-C719-4061-A0FA-AD314E6B1892}" presName="level2Shape" presStyleLbl="node2" presStyleIdx="0" presStyleCnt="1" custScaleX="86712" custScaleY="72441" custLinFactNeighborX="-25960" custLinFactNeighborY="62426"/>
      <dgm:spPr/>
      <dgm:t>
        <a:bodyPr/>
        <a:lstStyle/>
        <a:p>
          <a:endParaRPr lang="it-IT"/>
        </a:p>
      </dgm:t>
    </dgm:pt>
    <dgm:pt modelId="{503735CB-D8BB-47AC-9A1A-4FADFF2AA58D}" type="pres">
      <dgm:prSet presAssocID="{A2DB24F6-C719-4061-A0FA-AD314E6B1892}" presName="hierChild3" presStyleCnt="0"/>
      <dgm:spPr/>
    </dgm:pt>
    <dgm:pt modelId="{F1699CC2-FDA0-4388-9468-EE79D2DAE2ED}" type="pres">
      <dgm:prSet presAssocID="{2E35F50B-71BC-4C7B-B6C0-8878908A1899}" presName="Name25" presStyleLbl="parChTrans1D3" presStyleIdx="0" presStyleCnt="2"/>
      <dgm:spPr/>
      <dgm:t>
        <a:bodyPr/>
        <a:lstStyle/>
        <a:p>
          <a:endParaRPr lang="it-IT"/>
        </a:p>
      </dgm:t>
    </dgm:pt>
    <dgm:pt modelId="{0D9F4FAA-34F4-465A-9237-CCEEB7CC46AA}" type="pres">
      <dgm:prSet presAssocID="{2E35F50B-71BC-4C7B-B6C0-8878908A1899}" presName="connTx" presStyleLbl="parChTrans1D3" presStyleIdx="0" presStyleCnt="2"/>
      <dgm:spPr/>
      <dgm:t>
        <a:bodyPr/>
        <a:lstStyle/>
        <a:p>
          <a:endParaRPr lang="it-IT"/>
        </a:p>
      </dgm:t>
    </dgm:pt>
    <dgm:pt modelId="{EA646E75-6F3C-4B6D-A42A-E97FC834CDEC}" type="pres">
      <dgm:prSet presAssocID="{B76768D9-6040-4940-82BC-1E63D05CB7A3}" presName="Name30" presStyleCnt="0"/>
      <dgm:spPr/>
    </dgm:pt>
    <dgm:pt modelId="{39B238D7-DD9A-4699-8CD7-8E52CF0DFD7A}" type="pres">
      <dgm:prSet presAssocID="{B76768D9-6040-4940-82BC-1E63D05CB7A3}" presName="level2Shape" presStyleLbl="node3" presStyleIdx="0" presStyleCnt="2" custScaleX="86562" custScaleY="71830" custLinFactNeighborX="-35047" custLinFactNeighborY="51028"/>
      <dgm:spPr/>
      <dgm:t>
        <a:bodyPr/>
        <a:lstStyle/>
        <a:p>
          <a:endParaRPr lang="it-IT"/>
        </a:p>
      </dgm:t>
    </dgm:pt>
    <dgm:pt modelId="{1A516413-B64C-4266-8EEB-E3565265642C}" type="pres">
      <dgm:prSet presAssocID="{B76768D9-6040-4940-82BC-1E63D05CB7A3}" presName="hierChild3" presStyleCnt="0"/>
      <dgm:spPr/>
    </dgm:pt>
    <dgm:pt modelId="{499A2C15-7165-4B0E-8787-65BB663FAE2E}" type="pres">
      <dgm:prSet presAssocID="{4081E774-BF76-45B6-BFC3-BE688F68D41B}" presName="Name25" presStyleLbl="parChTrans1D3" presStyleIdx="1" presStyleCnt="2"/>
      <dgm:spPr/>
      <dgm:t>
        <a:bodyPr/>
        <a:lstStyle/>
        <a:p>
          <a:endParaRPr lang="it-IT"/>
        </a:p>
      </dgm:t>
    </dgm:pt>
    <dgm:pt modelId="{66B614D6-6B6D-4065-89F2-E953C681AC86}" type="pres">
      <dgm:prSet presAssocID="{4081E774-BF76-45B6-BFC3-BE688F68D41B}" presName="connTx" presStyleLbl="parChTrans1D3" presStyleIdx="1" presStyleCnt="2"/>
      <dgm:spPr/>
      <dgm:t>
        <a:bodyPr/>
        <a:lstStyle/>
        <a:p>
          <a:endParaRPr lang="it-IT"/>
        </a:p>
      </dgm:t>
    </dgm:pt>
    <dgm:pt modelId="{AF0DC4FA-FE61-485C-B570-A492AA409D7F}" type="pres">
      <dgm:prSet presAssocID="{15CD151F-C9BE-4326-9651-EC281E43B1AB}" presName="Name30" presStyleCnt="0"/>
      <dgm:spPr/>
    </dgm:pt>
    <dgm:pt modelId="{7312BE68-C625-4976-A163-1BA91CC6D528}" type="pres">
      <dgm:prSet presAssocID="{15CD151F-C9BE-4326-9651-EC281E43B1AB}" presName="level2Shape" presStyleLbl="node3" presStyleIdx="1" presStyleCnt="2" custScaleX="87264" custScaleY="72250" custLinFactNeighborX="-35047" custLinFactNeighborY="74735"/>
      <dgm:spPr/>
      <dgm:t>
        <a:bodyPr/>
        <a:lstStyle/>
        <a:p>
          <a:endParaRPr lang="it-IT"/>
        </a:p>
      </dgm:t>
    </dgm:pt>
    <dgm:pt modelId="{0875C62F-1BCC-4209-9747-241557B6C5DC}" type="pres">
      <dgm:prSet presAssocID="{15CD151F-C9BE-4326-9651-EC281E43B1AB}" presName="hierChild3" presStyleCnt="0"/>
      <dgm:spPr/>
    </dgm:pt>
    <dgm:pt modelId="{FDA71E66-D902-49C5-993F-098F07A3F310}" type="pres">
      <dgm:prSet presAssocID="{BD9676F7-7886-4B38-B8FA-CEE95624CB4E}" presName="bgShapesFlow" presStyleCnt="0"/>
      <dgm:spPr/>
    </dgm:pt>
  </dgm:ptLst>
  <dgm:cxnLst>
    <dgm:cxn modelId="{34C4C444-B07C-3F47-A7D8-63D106D14F06}" type="presOf" srcId="{2E35F50B-71BC-4C7B-B6C0-8878908A1899}" destId="{F1699CC2-FDA0-4388-9468-EE79D2DAE2ED}" srcOrd="0" destOrd="0" presId="urn:microsoft.com/office/officeart/2005/8/layout/hierarchy5"/>
    <dgm:cxn modelId="{8AF5DF94-80D3-9547-A9DC-4277B071F0FA}" type="presOf" srcId="{B19E773F-5570-4E25-80E7-011143F0FDE7}" destId="{5D5F1A98-F290-4E7F-A5D2-9843E0FAC634}" srcOrd="0" destOrd="0" presId="urn:microsoft.com/office/officeart/2005/8/layout/hierarchy5"/>
    <dgm:cxn modelId="{B3D16D34-C1EC-4844-8A56-533CA50F7C26}" type="presOf" srcId="{4081E774-BF76-45B6-BFC3-BE688F68D41B}" destId="{499A2C15-7165-4B0E-8787-65BB663FAE2E}" srcOrd="0" destOrd="0" presId="urn:microsoft.com/office/officeart/2005/8/layout/hierarchy5"/>
    <dgm:cxn modelId="{13C89B6A-6596-CE4A-85C5-9DFD2BBDF52C}" type="presOf" srcId="{B19E773F-5570-4E25-80E7-011143F0FDE7}" destId="{1BB4C9F5-32BC-4935-856F-55996432001D}" srcOrd="1" destOrd="0" presId="urn:microsoft.com/office/officeart/2005/8/layout/hierarchy5"/>
    <dgm:cxn modelId="{73CAF666-BB6F-4F90-9B55-39B9954C87B3}" srcId="{A2DB24F6-C719-4061-A0FA-AD314E6B1892}" destId="{15CD151F-C9BE-4326-9651-EC281E43B1AB}" srcOrd="1" destOrd="0" parTransId="{4081E774-BF76-45B6-BFC3-BE688F68D41B}" sibTransId="{80EE0796-187E-409E-8DDB-2AB8B8268FB5}"/>
    <dgm:cxn modelId="{FA0B544C-3B61-D24B-AC2D-4279B6CCE9DC}" type="presOf" srcId="{78F0C443-1556-4549-AFC6-BCF6D0A4B5AF}" destId="{5F244E9F-3C65-4725-8A2C-3BA392496F0D}" srcOrd="0" destOrd="0" presId="urn:microsoft.com/office/officeart/2005/8/layout/hierarchy5"/>
    <dgm:cxn modelId="{7626F68E-D702-F746-A833-DAC7251BC8E0}" type="presOf" srcId="{15CD151F-C9BE-4326-9651-EC281E43B1AB}" destId="{7312BE68-C625-4976-A163-1BA91CC6D528}" srcOrd="0" destOrd="0" presId="urn:microsoft.com/office/officeart/2005/8/layout/hierarchy5"/>
    <dgm:cxn modelId="{CDB076D0-2BCA-44F6-A365-973FF9BBB849}" srcId="{BD9676F7-7886-4B38-B8FA-CEE95624CB4E}" destId="{78F0C443-1556-4549-AFC6-BCF6D0A4B5AF}" srcOrd="0" destOrd="0" parTransId="{6190016D-A5B1-4577-AF1D-CA5A5FA3DC6A}" sibTransId="{3E07DFFC-8F0A-4473-B000-9CFEB909CEAA}"/>
    <dgm:cxn modelId="{7583D12D-430F-6D4A-A1BB-DD20F3843B87}" type="presOf" srcId="{B76768D9-6040-4940-82BC-1E63D05CB7A3}" destId="{39B238D7-DD9A-4699-8CD7-8E52CF0DFD7A}" srcOrd="0" destOrd="0" presId="urn:microsoft.com/office/officeart/2005/8/layout/hierarchy5"/>
    <dgm:cxn modelId="{C2700A52-02B1-2F41-950A-D72AD479E6A3}" type="presOf" srcId="{A2DB24F6-C719-4061-A0FA-AD314E6B1892}" destId="{79509887-CB69-4482-A1BC-2DFE04511A06}" srcOrd="0" destOrd="0" presId="urn:microsoft.com/office/officeart/2005/8/layout/hierarchy5"/>
    <dgm:cxn modelId="{0D37E8FD-2C08-4420-B495-F28C3622DD39}" srcId="{78F0C443-1556-4549-AFC6-BCF6D0A4B5AF}" destId="{A2DB24F6-C719-4061-A0FA-AD314E6B1892}" srcOrd="0" destOrd="0" parTransId="{B19E773F-5570-4E25-80E7-011143F0FDE7}" sibTransId="{D67F8048-3C28-4B72-96A7-A678803E7F69}"/>
    <dgm:cxn modelId="{54B472AD-CAA5-4A47-8902-7CF6500F2F7C}" srcId="{A2DB24F6-C719-4061-A0FA-AD314E6B1892}" destId="{B76768D9-6040-4940-82BC-1E63D05CB7A3}" srcOrd="0" destOrd="0" parTransId="{2E35F50B-71BC-4C7B-B6C0-8878908A1899}" sibTransId="{96E79353-C54F-4425-9628-0C55CE7C5B36}"/>
    <dgm:cxn modelId="{608516E8-94B6-1345-9DA3-AF5A9CCCC591}" type="presOf" srcId="{BD9676F7-7886-4B38-B8FA-CEE95624CB4E}" destId="{C91CD50E-13D2-4F22-946E-AF6DCE78A27B}" srcOrd="0" destOrd="0" presId="urn:microsoft.com/office/officeart/2005/8/layout/hierarchy5"/>
    <dgm:cxn modelId="{087F4CDC-EB16-1A43-ABEC-1FDC3484851D}" type="presOf" srcId="{4081E774-BF76-45B6-BFC3-BE688F68D41B}" destId="{66B614D6-6B6D-4065-89F2-E953C681AC86}" srcOrd="1" destOrd="0" presId="urn:microsoft.com/office/officeart/2005/8/layout/hierarchy5"/>
    <dgm:cxn modelId="{330EA751-95D7-9345-A839-E4D22E292C3C}" type="presOf" srcId="{2E35F50B-71BC-4C7B-B6C0-8878908A1899}" destId="{0D9F4FAA-34F4-465A-9237-CCEEB7CC46AA}" srcOrd="1" destOrd="0" presId="urn:microsoft.com/office/officeart/2005/8/layout/hierarchy5"/>
    <dgm:cxn modelId="{3F7B983F-F6B7-9943-8B16-15279091FC80}" type="presParOf" srcId="{C91CD50E-13D2-4F22-946E-AF6DCE78A27B}" destId="{EC620D16-C1AE-40C4-8259-329C2F051B32}" srcOrd="0" destOrd="0" presId="urn:microsoft.com/office/officeart/2005/8/layout/hierarchy5"/>
    <dgm:cxn modelId="{6CB057AA-0DC6-F04E-A706-6A4A58AA7AA4}" type="presParOf" srcId="{EC620D16-C1AE-40C4-8259-329C2F051B32}" destId="{333F4D82-6993-4936-80C7-A8EEB9308FED}" srcOrd="0" destOrd="0" presId="urn:microsoft.com/office/officeart/2005/8/layout/hierarchy5"/>
    <dgm:cxn modelId="{27061082-8BA2-464D-A4E5-1D115919F9A0}" type="presParOf" srcId="{333F4D82-6993-4936-80C7-A8EEB9308FED}" destId="{A8A5649E-6B16-49EF-9E04-3344EB4400D5}" srcOrd="0" destOrd="0" presId="urn:microsoft.com/office/officeart/2005/8/layout/hierarchy5"/>
    <dgm:cxn modelId="{23671006-460F-AB44-B063-6E26B68C5036}" type="presParOf" srcId="{A8A5649E-6B16-49EF-9E04-3344EB4400D5}" destId="{5F244E9F-3C65-4725-8A2C-3BA392496F0D}" srcOrd="0" destOrd="0" presId="urn:microsoft.com/office/officeart/2005/8/layout/hierarchy5"/>
    <dgm:cxn modelId="{093D70B7-1633-BF42-B212-E73E5D9FCF02}" type="presParOf" srcId="{A8A5649E-6B16-49EF-9E04-3344EB4400D5}" destId="{857C03AC-0D89-4475-8E3C-AB7DC4AB8989}" srcOrd="1" destOrd="0" presId="urn:microsoft.com/office/officeart/2005/8/layout/hierarchy5"/>
    <dgm:cxn modelId="{FD8304F5-A92B-944E-8EEB-16C7E3C8F329}" type="presParOf" srcId="{857C03AC-0D89-4475-8E3C-AB7DC4AB8989}" destId="{5D5F1A98-F290-4E7F-A5D2-9843E0FAC634}" srcOrd="0" destOrd="0" presId="urn:microsoft.com/office/officeart/2005/8/layout/hierarchy5"/>
    <dgm:cxn modelId="{D82187A2-38B5-4F47-BEFB-61992EF6442F}" type="presParOf" srcId="{5D5F1A98-F290-4E7F-A5D2-9843E0FAC634}" destId="{1BB4C9F5-32BC-4935-856F-55996432001D}" srcOrd="0" destOrd="0" presId="urn:microsoft.com/office/officeart/2005/8/layout/hierarchy5"/>
    <dgm:cxn modelId="{22D42365-F8D8-2E4C-9AE5-73A035DD3AB6}" type="presParOf" srcId="{857C03AC-0D89-4475-8E3C-AB7DC4AB8989}" destId="{2F9E5112-587A-4FE8-9AD3-12EC890983C6}" srcOrd="1" destOrd="0" presId="urn:microsoft.com/office/officeart/2005/8/layout/hierarchy5"/>
    <dgm:cxn modelId="{39AE145D-85EF-6549-87E8-92CE6B475A79}" type="presParOf" srcId="{2F9E5112-587A-4FE8-9AD3-12EC890983C6}" destId="{79509887-CB69-4482-A1BC-2DFE04511A06}" srcOrd="0" destOrd="0" presId="urn:microsoft.com/office/officeart/2005/8/layout/hierarchy5"/>
    <dgm:cxn modelId="{55B9C40B-240E-F948-8D53-95DFF45C8026}" type="presParOf" srcId="{2F9E5112-587A-4FE8-9AD3-12EC890983C6}" destId="{503735CB-D8BB-47AC-9A1A-4FADFF2AA58D}" srcOrd="1" destOrd="0" presId="urn:microsoft.com/office/officeart/2005/8/layout/hierarchy5"/>
    <dgm:cxn modelId="{361D0A9E-4D48-9845-A9CD-9AEA3D9126FA}" type="presParOf" srcId="{503735CB-D8BB-47AC-9A1A-4FADFF2AA58D}" destId="{F1699CC2-FDA0-4388-9468-EE79D2DAE2ED}" srcOrd="0" destOrd="0" presId="urn:microsoft.com/office/officeart/2005/8/layout/hierarchy5"/>
    <dgm:cxn modelId="{B2C9CDD1-2CE0-A64D-9A23-05F3E80DE002}" type="presParOf" srcId="{F1699CC2-FDA0-4388-9468-EE79D2DAE2ED}" destId="{0D9F4FAA-34F4-465A-9237-CCEEB7CC46AA}" srcOrd="0" destOrd="0" presId="urn:microsoft.com/office/officeart/2005/8/layout/hierarchy5"/>
    <dgm:cxn modelId="{621E93E7-2E00-DC4D-84F8-9A1D2D69F6A5}" type="presParOf" srcId="{503735CB-D8BB-47AC-9A1A-4FADFF2AA58D}" destId="{EA646E75-6F3C-4B6D-A42A-E97FC834CDEC}" srcOrd="1" destOrd="0" presId="urn:microsoft.com/office/officeart/2005/8/layout/hierarchy5"/>
    <dgm:cxn modelId="{AAFB5438-8FD6-BB48-B980-0EC446F12DA7}" type="presParOf" srcId="{EA646E75-6F3C-4B6D-A42A-E97FC834CDEC}" destId="{39B238D7-DD9A-4699-8CD7-8E52CF0DFD7A}" srcOrd="0" destOrd="0" presId="urn:microsoft.com/office/officeart/2005/8/layout/hierarchy5"/>
    <dgm:cxn modelId="{569E5C54-CE0D-D943-BE43-1B506A9E02A7}" type="presParOf" srcId="{EA646E75-6F3C-4B6D-A42A-E97FC834CDEC}" destId="{1A516413-B64C-4266-8EEB-E3565265642C}" srcOrd="1" destOrd="0" presId="urn:microsoft.com/office/officeart/2005/8/layout/hierarchy5"/>
    <dgm:cxn modelId="{0A15C55A-03B0-1F47-9E18-48FA0AE498B1}" type="presParOf" srcId="{503735CB-D8BB-47AC-9A1A-4FADFF2AA58D}" destId="{499A2C15-7165-4B0E-8787-65BB663FAE2E}" srcOrd="2" destOrd="0" presId="urn:microsoft.com/office/officeart/2005/8/layout/hierarchy5"/>
    <dgm:cxn modelId="{F6BE71EF-BE2C-764E-B628-9837D7BE4E75}" type="presParOf" srcId="{499A2C15-7165-4B0E-8787-65BB663FAE2E}" destId="{66B614D6-6B6D-4065-89F2-E953C681AC86}" srcOrd="0" destOrd="0" presId="urn:microsoft.com/office/officeart/2005/8/layout/hierarchy5"/>
    <dgm:cxn modelId="{5E6BC853-89FF-CC4D-A426-6C780A947CE0}" type="presParOf" srcId="{503735CB-D8BB-47AC-9A1A-4FADFF2AA58D}" destId="{AF0DC4FA-FE61-485C-B570-A492AA409D7F}" srcOrd="3" destOrd="0" presId="urn:microsoft.com/office/officeart/2005/8/layout/hierarchy5"/>
    <dgm:cxn modelId="{F4DAF6B5-D1DB-6F4B-9EBD-09F227793FAB}" type="presParOf" srcId="{AF0DC4FA-FE61-485C-B570-A492AA409D7F}" destId="{7312BE68-C625-4976-A163-1BA91CC6D528}" srcOrd="0" destOrd="0" presId="urn:microsoft.com/office/officeart/2005/8/layout/hierarchy5"/>
    <dgm:cxn modelId="{63C77227-49A1-6248-A868-3E505461834F}" type="presParOf" srcId="{AF0DC4FA-FE61-485C-B570-A492AA409D7F}" destId="{0875C62F-1BCC-4209-9747-241557B6C5DC}" srcOrd="1" destOrd="0" presId="urn:microsoft.com/office/officeart/2005/8/layout/hierarchy5"/>
    <dgm:cxn modelId="{8F8A6B82-2E60-EE48-AC10-31D369F73B7B}" type="presParOf" srcId="{C91CD50E-13D2-4F22-946E-AF6DCE78A27B}" destId="{FDA71E66-D902-49C5-993F-098F07A3F310}"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4285A89-F94A-42E7-8B93-C6A06656FF49}" type="doc">
      <dgm:prSet loTypeId="urn:microsoft.com/office/officeart/2005/8/layout/process2" loCatId="process" qsTypeId="urn:microsoft.com/office/officeart/2005/8/quickstyle/simple1" qsCatId="simple" csTypeId="urn:microsoft.com/office/officeart/2005/8/colors/colorful1#11" csCatId="colorful" phldr="1"/>
      <dgm:spPr/>
      <dgm:t>
        <a:bodyPr/>
        <a:lstStyle/>
        <a:p>
          <a:endParaRPr lang="it-IT"/>
        </a:p>
      </dgm:t>
    </dgm:pt>
    <dgm:pt modelId="{0D21357D-10A2-4C4D-B6F9-1C4D7558A134}">
      <dgm:prSet custT="1"/>
      <dgm:spPr/>
      <dgm:t>
        <a:bodyPr/>
        <a:lstStyle/>
        <a:p>
          <a:pPr algn="ctr" rtl="0">
            <a:tabLst/>
          </a:pPr>
          <a:r>
            <a:rPr lang="it-IT" sz="1800" dirty="0" smtClean="0"/>
            <a:t>Mettere</a:t>
          </a:r>
          <a:r>
            <a:rPr lang="it-IT" sz="1800" baseline="0" dirty="0" smtClean="0"/>
            <a:t> a disposizione dell’ARCEA un’infrastruttura hardware e software più evoluta per i Servizi Informatici</a:t>
          </a:r>
          <a:endParaRPr lang="it-IT" sz="1800" dirty="0"/>
        </a:p>
      </dgm:t>
    </dgm:pt>
    <dgm:pt modelId="{2A16262E-52A6-40B0-9030-DC994FFCF38D}" type="parTrans" cxnId="{48404591-2995-43BA-A22E-6496230B4C32}">
      <dgm:prSet/>
      <dgm:spPr/>
      <dgm:t>
        <a:bodyPr/>
        <a:lstStyle/>
        <a:p>
          <a:endParaRPr lang="it-IT"/>
        </a:p>
      </dgm:t>
    </dgm:pt>
    <dgm:pt modelId="{5E4F72DD-6A59-415C-AB12-2FD09B996C82}" type="sibTrans" cxnId="{48404591-2995-43BA-A22E-6496230B4C32}">
      <dgm:prSet/>
      <dgm:spPr/>
      <dgm:t>
        <a:bodyPr/>
        <a:lstStyle/>
        <a:p>
          <a:endParaRPr lang="it-IT"/>
        </a:p>
      </dgm:t>
    </dgm:pt>
    <dgm:pt modelId="{5187DA38-96B0-4CC1-938F-929499115DA6}">
      <dgm:prSet custT="1"/>
      <dgm:spPr/>
      <dgm:t>
        <a:bodyPr/>
        <a:lstStyle/>
        <a:p>
          <a:pPr algn="ctr" rtl="0"/>
          <a:r>
            <a:rPr lang="it-IT" sz="2000" baseline="0" dirty="0" smtClean="0"/>
            <a:t>Bilanciare il carico computazionale tra le due “sale CED” (Catanzaro e Cosenza) decongestionando anche durante i picchi lavorativi la sede principale</a:t>
          </a:r>
          <a:endParaRPr lang="it-IT" sz="2000" b="0" i="0" baseline="0" dirty="0"/>
        </a:p>
      </dgm:t>
    </dgm:pt>
    <dgm:pt modelId="{2F348648-80CB-41FC-AFA9-557D49D861B2}" type="parTrans" cxnId="{37773F92-B591-445F-B095-3C05630DE1FA}">
      <dgm:prSet/>
      <dgm:spPr/>
      <dgm:t>
        <a:bodyPr/>
        <a:lstStyle/>
        <a:p>
          <a:endParaRPr lang="it-IT"/>
        </a:p>
      </dgm:t>
    </dgm:pt>
    <dgm:pt modelId="{AAC434EE-0D25-4EA1-B29A-8DBA926C6984}" type="sibTrans" cxnId="{37773F92-B591-445F-B095-3C05630DE1FA}">
      <dgm:prSet/>
      <dgm:spPr/>
      <dgm:t>
        <a:bodyPr/>
        <a:lstStyle/>
        <a:p>
          <a:endParaRPr lang="it-IT"/>
        </a:p>
      </dgm:t>
    </dgm:pt>
    <dgm:pt modelId="{404CA081-3D19-4844-983F-ECC1E4A93C42}" type="pres">
      <dgm:prSet presAssocID="{64285A89-F94A-42E7-8B93-C6A06656FF49}" presName="linearFlow" presStyleCnt="0">
        <dgm:presLayoutVars>
          <dgm:resizeHandles val="exact"/>
        </dgm:presLayoutVars>
      </dgm:prSet>
      <dgm:spPr/>
      <dgm:t>
        <a:bodyPr/>
        <a:lstStyle/>
        <a:p>
          <a:endParaRPr lang="it-IT"/>
        </a:p>
      </dgm:t>
    </dgm:pt>
    <dgm:pt modelId="{304D69F2-6865-4AB0-87FD-E27DEE84C799}" type="pres">
      <dgm:prSet presAssocID="{0D21357D-10A2-4C4D-B6F9-1C4D7558A134}" presName="node" presStyleLbl="node1" presStyleIdx="0" presStyleCnt="2">
        <dgm:presLayoutVars>
          <dgm:bulletEnabled val="1"/>
        </dgm:presLayoutVars>
      </dgm:prSet>
      <dgm:spPr/>
      <dgm:t>
        <a:bodyPr/>
        <a:lstStyle/>
        <a:p>
          <a:endParaRPr lang="it-IT"/>
        </a:p>
      </dgm:t>
    </dgm:pt>
    <dgm:pt modelId="{D8549D17-EAB4-417C-A427-7CF34C59486B}" type="pres">
      <dgm:prSet presAssocID="{5E4F72DD-6A59-415C-AB12-2FD09B996C82}" presName="sibTrans" presStyleLbl="sibTrans2D1" presStyleIdx="0" presStyleCnt="1"/>
      <dgm:spPr/>
      <dgm:t>
        <a:bodyPr/>
        <a:lstStyle/>
        <a:p>
          <a:endParaRPr lang="it-IT"/>
        </a:p>
      </dgm:t>
    </dgm:pt>
    <dgm:pt modelId="{589A5FD2-9091-4B20-B19D-3686E6063745}" type="pres">
      <dgm:prSet presAssocID="{5E4F72DD-6A59-415C-AB12-2FD09B996C82}" presName="connectorText" presStyleLbl="sibTrans2D1" presStyleIdx="0" presStyleCnt="1"/>
      <dgm:spPr/>
      <dgm:t>
        <a:bodyPr/>
        <a:lstStyle/>
        <a:p>
          <a:endParaRPr lang="it-IT"/>
        </a:p>
      </dgm:t>
    </dgm:pt>
    <dgm:pt modelId="{11C9EE71-36B2-4673-8581-2DE93BD28DA6}" type="pres">
      <dgm:prSet presAssocID="{5187DA38-96B0-4CC1-938F-929499115DA6}" presName="node" presStyleLbl="node1" presStyleIdx="1" presStyleCnt="2">
        <dgm:presLayoutVars>
          <dgm:bulletEnabled val="1"/>
        </dgm:presLayoutVars>
      </dgm:prSet>
      <dgm:spPr/>
      <dgm:t>
        <a:bodyPr/>
        <a:lstStyle/>
        <a:p>
          <a:endParaRPr lang="it-IT"/>
        </a:p>
      </dgm:t>
    </dgm:pt>
  </dgm:ptLst>
  <dgm:cxnLst>
    <dgm:cxn modelId="{FFDEE21A-D10D-41E1-8859-13E951F42CA5}" type="presOf" srcId="{64285A89-F94A-42E7-8B93-C6A06656FF49}" destId="{404CA081-3D19-4844-983F-ECC1E4A93C42}" srcOrd="0" destOrd="0" presId="urn:microsoft.com/office/officeart/2005/8/layout/process2"/>
    <dgm:cxn modelId="{42EC4088-D488-4B69-97B7-42B02C6B8E44}" type="presOf" srcId="{5187DA38-96B0-4CC1-938F-929499115DA6}" destId="{11C9EE71-36B2-4673-8581-2DE93BD28DA6}" srcOrd="0" destOrd="0" presId="urn:microsoft.com/office/officeart/2005/8/layout/process2"/>
    <dgm:cxn modelId="{37773F92-B591-445F-B095-3C05630DE1FA}" srcId="{64285A89-F94A-42E7-8B93-C6A06656FF49}" destId="{5187DA38-96B0-4CC1-938F-929499115DA6}" srcOrd="1" destOrd="0" parTransId="{2F348648-80CB-41FC-AFA9-557D49D861B2}" sibTransId="{AAC434EE-0D25-4EA1-B29A-8DBA926C6984}"/>
    <dgm:cxn modelId="{D9C9736B-FE0B-48BE-BD6E-0B05F614FA2D}" type="presOf" srcId="{5E4F72DD-6A59-415C-AB12-2FD09B996C82}" destId="{589A5FD2-9091-4B20-B19D-3686E6063745}" srcOrd="1" destOrd="0" presId="urn:microsoft.com/office/officeart/2005/8/layout/process2"/>
    <dgm:cxn modelId="{B456B037-E625-45C0-B27D-7B1E79A2834B}" type="presOf" srcId="{5E4F72DD-6A59-415C-AB12-2FD09B996C82}" destId="{D8549D17-EAB4-417C-A427-7CF34C59486B}" srcOrd="0" destOrd="0" presId="urn:microsoft.com/office/officeart/2005/8/layout/process2"/>
    <dgm:cxn modelId="{AD42CF0B-8354-4501-A61F-C14F2EA35E97}" type="presOf" srcId="{0D21357D-10A2-4C4D-B6F9-1C4D7558A134}" destId="{304D69F2-6865-4AB0-87FD-E27DEE84C799}" srcOrd="0" destOrd="0" presId="urn:microsoft.com/office/officeart/2005/8/layout/process2"/>
    <dgm:cxn modelId="{48404591-2995-43BA-A22E-6496230B4C32}" srcId="{64285A89-F94A-42E7-8B93-C6A06656FF49}" destId="{0D21357D-10A2-4C4D-B6F9-1C4D7558A134}" srcOrd="0" destOrd="0" parTransId="{2A16262E-52A6-40B0-9030-DC994FFCF38D}" sibTransId="{5E4F72DD-6A59-415C-AB12-2FD09B996C82}"/>
    <dgm:cxn modelId="{1C50DD3E-2234-400A-A2B8-D6D3B64A5759}" type="presParOf" srcId="{404CA081-3D19-4844-983F-ECC1E4A93C42}" destId="{304D69F2-6865-4AB0-87FD-E27DEE84C799}" srcOrd="0" destOrd="0" presId="urn:microsoft.com/office/officeart/2005/8/layout/process2"/>
    <dgm:cxn modelId="{CD24C4F4-86D8-426C-84F5-FCDB21CDF32B}" type="presParOf" srcId="{404CA081-3D19-4844-983F-ECC1E4A93C42}" destId="{D8549D17-EAB4-417C-A427-7CF34C59486B}" srcOrd="1" destOrd="0" presId="urn:microsoft.com/office/officeart/2005/8/layout/process2"/>
    <dgm:cxn modelId="{56AC3534-2C14-408C-A3DF-22BE250ABE09}" type="presParOf" srcId="{D8549D17-EAB4-417C-A427-7CF34C59486B}" destId="{589A5FD2-9091-4B20-B19D-3686E6063745}" srcOrd="0" destOrd="0" presId="urn:microsoft.com/office/officeart/2005/8/layout/process2"/>
    <dgm:cxn modelId="{7FC9FFEF-EE70-470F-B03B-7EDD2A1D2CFE}" type="presParOf" srcId="{404CA081-3D19-4844-983F-ECC1E4A93C42}" destId="{11C9EE71-36B2-4673-8581-2DE93BD28DA6}" srcOrd="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4C765C-4BCB-4728-A366-CCA576D31B17}"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it-IT"/>
        </a:p>
      </dgm:t>
    </dgm:pt>
    <dgm:pt modelId="{5BE8A5BB-83CC-45CA-9823-1F004F31F7A0}">
      <dgm:prSet phldrT="[Testo]" custT="1"/>
      <dgm:spPr/>
      <dgm:t>
        <a:bodyPr/>
        <a:lstStyle/>
        <a:p>
          <a:r>
            <a:rPr lang="it-IT" sz="1100" dirty="0" smtClean="0"/>
            <a:t>Obiettivo Strategico 1 : </a:t>
          </a:r>
        </a:p>
        <a:p>
          <a:r>
            <a:rPr lang="it-IT" sz="1100" b="1" dirty="0" smtClean="0"/>
            <a:t>RISULTATO:  96,51%</a:t>
          </a:r>
        </a:p>
        <a:p>
          <a:r>
            <a:rPr lang="it-IT" sz="1100" b="1" dirty="0" smtClean="0"/>
            <a:t>PESO: 40%</a:t>
          </a:r>
          <a:endParaRPr lang="it-IT" sz="1100" b="1" dirty="0"/>
        </a:p>
      </dgm:t>
    </dgm:pt>
    <dgm:pt modelId="{9987CBD4-6D02-45B8-8EF6-E94E800DBDDA}" type="parTrans" cxnId="{E3CA3188-A7AC-4904-8BA2-17545B665AC9}">
      <dgm:prSet/>
      <dgm:spPr/>
      <dgm:t>
        <a:bodyPr/>
        <a:lstStyle/>
        <a:p>
          <a:endParaRPr lang="it-IT"/>
        </a:p>
      </dgm:t>
    </dgm:pt>
    <dgm:pt modelId="{EE97901E-58E3-4441-BF51-58DD3196776C}" type="sibTrans" cxnId="{E3CA3188-A7AC-4904-8BA2-17545B665AC9}">
      <dgm:prSet/>
      <dgm:spPr/>
      <dgm:t>
        <a:bodyPr/>
        <a:lstStyle/>
        <a:p>
          <a:endParaRPr lang="it-IT"/>
        </a:p>
      </dgm:t>
    </dgm:pt>
    <dgm:pt modelId="{9C7C3B99-4CE2-480E-AF7F-C219069A2E73}">
      <dgm:prSet phldrT="[Testo]" custT="1"/>
      <dgm:spPr/>
      <dgm:t>
        <a:bodyPr/>
        <a:lstStyle/>
        <a:p>
          <a:r>
            <a:rPr lang="it-IT" sz="1100" dirty="0" smtClean="0"/>
            <a:t>Obiettivo Strategico 2: </a:t>
          </a:r>
        </a:p>
        <a:p>
          <a:r>
            <a:rPr lang="it-IT" sz="1100" b="1" dirty="0" smtClean="0"/>
            <a:t>RISULTATO:  99,67%</a:t>
          </a:r>
        </a:p>
        <a:p>
          <a:r>
            <a:rPr lang="it-IT" sz="1100" b="1" dirty="0" smtClean="0"/>
            <a:t>PESO: 30%</a:t>
          </a:r>
          <a:endParaRPr lang="it-IT" sz="1100" b="1" dirty="0"/>
        </a:p>
      </dgm:t>
    </dgm:pt>
    <dgm:pt modelId="{D3C7AA5B-2FF4-435F-ACCB-29CC68AC5600}" type="parTrans" cxnId="{1C0C22E7-41EB-4F23-B0D0-5492575A015D}">
      <dgm:prSet/>
      <dgm:spPr/>
      <dgm:t>
        <a:bodyPr/>
        <a:lstStyle/>
        <a:p>
          <a:endParaRPr lang="it-IT"/>
        </a:p>
      </dgm:t>
    </dgm:pt>
    <dgm:pt modelId="{4B6167A6-CDD9-4E90-A657-303163B7ACFB}" type="sibTrans" cxnId="{1C0C22E7-41EB-4F23-B0D0-5492575A015D}">
      <dgm:prSet/>
      <dgm:spPr/>
      <dgm:t>
        <a:bodyPr/>
        <a:lstStyle/>
        <a:p>
          <a:endParaRPr lang="it-IT"/>
        </a:p>
      </dgm:t>
    </dgm:pt>
    <dgm:pt modelId="{B58E4AA1-F37F-4788-B3A7-C906B4C6435A}">
      <dgm:prSet phldrT="[Testo]" custT="1"/>
      <dgm:spPr/>
      <dgm:t>
        <a:bodyPr/>
        <a:lstStyle/>
        <a:p>
          <a:r>
            <a:rPr lang="it-IT" sz="1100" dirty="0" smtClean="0"/>
            <a:t>Obiettivo Strategico 3: </a:t>
          </a:r>
        </a:p>
        <a:p>
          <a:r>
            <a:rPr lang="it-IT" sz="1100" b="1" dirty="0" smtClean="0"/>
            <a:t>RISULTATO:  100%</a:t>
          </a:r>
        </a:p>
        <a:p>
          <a:r>
            <a:rPr lang="it-IT" sz="1100" b="1" dirty="0" smtClean="0"/>
            <a:t>PESO: 30%</a:t>
          </a:r>
          <a:endParaRPr lang="it-IT" sz="1100" b="1" dirty="0"/>
        </a:p>
      </dgm:t>
    </dgm:pt>
    <dgm:pt modelId="{0776CB65-E241-47AA-9E8A-543A984367B5}" type="parTrans" cxnId="{832F356E-89ED-4921-BAF6-14C529E65C81}">
      <dgm:prSet/>
      <dgm:spPr/>
      <dgm:t>
        <a:bodyPr/>
        <a:lstStyle/>
        <a:p>
          <a:endParaRPr lang="it-IT"/>
        </a:p>
      </dgm:t>
    </dgm:pt>
    <dgm:pt modelId="{ECB7367B-6B09-41F3-A1D0-2D1E1DDB611F}" type="sibTrans" cxnId="{832F356E-89ED-4921-BAF6-14C529E65C81}">
      <dgm:prSet/>
      <dgm:spPr/>
      <dgm:t>
        <a:bodyPr/>
        <a:lstStyle/>
        <a:p>
          <a:endParaRPr lang="it-IT"/>
        </a:p>
      </dgm:t>
    </dgm:pt>
    <dgm:pt modelId="{F4BBE596-E091-4027-B958-0A43710CB4FE}">
      <dgm:prSet phldrT="[Testo]" custT="1"/>
      <dgm:spPr/>
      <dgm:t>
        <a:bodyPr/>
        <a:lstStyle/>
        <a:p>
          <a:r>
            <a:rPr lang="it-IT" sz="800" dirty="0" smtClean="0"/>
            <a:t>OO1.3: </a:t>
          </a:r>
        </a:p>
        <a:p>
          <a:r>
            <a:rPr lang="it-IT" sz="800" b="1" dirty="0" smtClean="0"/>
            <a:t>RISULTATO:  100,00%</a:t>
          </a:r>
        </a:p>
        <a:p>
          <a:r>
            <a:rPr lang="it-IT" sz="800" b="1" dirty="0" smtClean="0"/>
            <a:t>PESO: 20%</a:t>
          </a:r>
          <a:endParaRPr lang="it-IT" sz="800" b="1" dirty="0"/>
        </a:p>
      </dgm:t>
    </dgm:pt>
    <dgm:pt modelId="{3594A5D1-E091-4E62-8F32-F2DB722DE150}" type="parTrans" cxnId="{A29A6E7D-839D-49DE-9361-8B252542C524}">
      <dgm:prSet/>
      <dgm:spPr/>
      <dgm:t>
        <a:bodyPr/>
        <a:lstStyle/>
        <a:p>
          <a:endParaRPr lang="it-IT"/>
        </a:p>
      </dgm:t>
    </dgm:pt>
    <dgm:pt modelId="{4708B4D1-83DF-4686-9E7D-8F1A35828BAC}" type="sibTrans" cxnId="{A29A6E7D-839D-49DE-9361-8B252542C524}">
      <dgm:prSet/>
      <dgm:spPr/>
      <dgm:t>
        <a:bodyPr/>
        <a:lstStyle/>
        <a:p>
          <a:endParaRPr lang="it-IT"/>
        </a:p>
      </dgm:t>
    </dgm:pt>
    <dgm:pt modelId="{82700B71-3090-442B-AB2A-4BD5188021C2}">
      <dgm:prSet phldrT="[Testo]" custT="1"/>
      <dgm:spPr/>
      <dgm:t>
        <a:bodyPr/>
        <a:lstStyle/>
        <a:p>
          <a:r>
            <a:rPr lang="it-IT" sz="800" dirty="0" smtClean="0"/>
            <a:t>OO 1.4:</a:t>
          </a:r>
        </a:p>
        <a:p>
          <a:r>
            <a:rPr lang="it-IT" sz="800" b="1" dirty="0" smtClean="0"/>
            <a:t>RISULTATO:  100%</a:t>
          </a:r>
        </a:p>
        <a:p>
          <a:r>
            <a:rPr lang="it-IT" sz="800" b="1" dirty="0" smtClean="0"/>
            <a:t>PESO: 15%</a:t>
          </a:r>
          <a:endParaRPr lang="it-IT" sz="800" b="1" dirty="0"/>
        </a:p>
      </dgm:t>
    </dgm:pt>
    <dgm:pt modelId="{E3941973-A610-4E39-BCA2-43CABF0AED30}" type="parTrans" cxnId="{7CC756E1-650B-46FC-BD5C-7CA4FC4321AF}">
      <dgm:prSet/>
      <dgm:spPr/>
      <dgm:t>
        <a:bodyPr/>
        <a:lstStyle/>
        <a:p>
          <a:endParaRPr lang="it-IT"/>
        </a:p>
      </dgm:t>
    </dgm:pt>
    <dgm:pt modelId="{7BA499E4-4ACC-41E9-93CF-377B183374FF}" type="sibTrans" cxnId="{7CC756E1-650B-46FC-BD5C-7CA4FC4321AF}">
      <dgm:prSet/>
      <dgm:spPr/>
      <dgm:t>
        <a:bodyPr/>
        <a:lstStyle/>
        <a:p>
          <a:endParaRPr lang="it-IT"/>
        </a:p>
      </dgm:t>
    </dgm:pt>
    <dgm:pt modelId="{CEC3F50D-2DCD-4D35-BB99-ED67532570B8}">
      <dgm:prSet phldrT="[Testo]" custT="1"/>
      <dgm:spPr/>
      <dgm:t>
        <a:bodyPr/>
        <a:lstStyle/>
        <a:p>
          <a:r>
            <a:rPr lang="it-IT" sz="800" dirty="0" smtClean="0"/>
            <a:t>OO1.5: </a:t>
          </a:r>
        </a:p>
        <a:p>
          <a:r>
            <a:rPr lang="it-IT" sz="800" b="1" dirty="0" smtClean="0"/>
            <a:t>RISULTATO:  82,5%</a:t>
          </a:r>
        </a:p>
        <a:p>
          <a:r>
            <a:rPr lang="it-IT" sz="800" b="1" dirty="0" smtClean="0"/>
            <a:t>PESO: 10%</a:t>
          </a:r>
          <a:endParaRPr lang="it-IT" sz="800" b="1" dirty="0"/>
        </a:p>
      </dgm:t>
    </dgm:pt>
    <dgm:pt modelId="{59114A9B-F112-4D46-A0D2-9202C46BA5FA}" type="parTrans" cxnId="{FD55422C-31B7-459F-B2E2-DD57E0F8E3FC}">
      <dgm:prSet/>
      <dgm:spPr/>
      <dgm:t>
        <a:bodyPr/>
        <a:lstStyle/>
        <a:p>
          <a:endParaRPr lang="it-IT"/>
        </a:p>
      </dgm:t>
    </dgm:pt>
    <dgm:pt modelId="{53A733EB-8995-4805-A3E4-FA44661A9E2A}" type="sibTrans" cxnId="{FD55422C-31B7-459F-B2E2-DD57E0F8E3FC}">
      <dgm:prSet/>
      <dgm:spPr/>
      <dgm:t>
        <a:bodyPr/>
        <a:lstStyle/>
        <a:p>
          <a:endParaRPr lang="it-IT"/>
        </a:p>
      </dgm:t>
    </dgm:pt>
    <dgm:pt modelId="{A5F7DDBB-B894-423E-B9D4-81E1BE2484AB}">
      <dgm:prSet phldrT="[Testo]" custT="1"/>
      <dgm:spPr/>
      <dgm:t>
        <a:bodyPr/>
        <a:lstStyle/>
        <a:p>
          <a:r>
            <a:rPr lang="it-IT" sz="800" dirty="0" smtClean="0"/>
            <a:t>OO 1.6: </a:t>
          </a:r>
        </a:p>
        <a:p>
          <a:r>
            <a:rPr lang="it-IT" sz="800" b="1" dirty="0" smtClean="0"/>
            <a:t>RISULTATO:  85,86 %</a:t>
          </a:r>
        </a:p>
        <a:p>
          <a:r>
            <a:rPr lang="it-IT" sz="800" b="1" dirty="0" smtClean="0"/>
            <a:t>PESO: 15%</a:t>
          </a:r>
          <a:endParaRPr lang="it-IT" sz="800" b="1" dirty="0"/>
        </a:p>
      </dgm:t>
    </dgm:pt>
    <dgm:pt modelId="{D552759B-4B9B-489C-BA97-562A10FE3DFC}" type="parTrans" cxnId="{ACCFE89C-2A1B-4E3D-865A-D4760FC786A4}">
      <dgm:prSet/>
      <dgm:spPr/>
      <dgm:t>
        <a:bodyPr/>
        <a:lstStyle/>
        <a:p>
          <a:endParaRPr lang="it-IT"/>
        </a:p>
      </dgm:t>
    </dgm:pt>
    <dgm:pt modelId="{1D9A59BF-E18B-4B0D-8AEA-AD2C75A45083}" type="sibTrans" cxnId="{ACCFE89C-2A1B-4E3D-865A-D4760FC786A4}">
      <dgm:prSet/>
      <dgm:spPr/>
      <dgm:t>
        <a:bodyPr/>
        <a:lstStyle/>
        <a:p>
          <a:endParaRPr lang="it-IT"/>
        </a:p>
      </dgm:t>
    </dgm:pt>
    <dgm:pt modelId="{1B49CADE-F230-42AD-965B-44042195884C}">
      <dgm:prSet phldrT="[Testo]" custT="1"/>
      <dgm:spPr/>
      <dgm:t>
        <a:bodyPr/>
        <a:lstStyle/>
        <a:p>
          <a:r>
            <a:rPr lang="it-IT" sz="800" dirty="0" smtClean="0"/>
            <a:t>OO 2.1:</a:t>
          </a:r>
        </a:p>
        <a:p>
          <a:r>
            <a:rPr lang="it-IT" sz="800" b="1" dirty="0" smtClean="0"/>
            <a:t>100%</a:t>
          </a:r>
        </a:p>
        <a:p>
          <a:r>
            <a:rPr lang="it-IT" sz="800" b="1" dirty="0" smtClean="0"/>
            <a:t>PESO: 60%</a:t>
          </a:r>
          <a:endParaRPr lang="it-IT" sz="800" b="1" dirty="0"/>
        </a:p>
      </dgm:t>
    </dgm:pt>
    <dgm:pt modelId="{C7B152B3-1815-48AB-B9B1-0B779DBD2515}" type="parTrans" cxnId="{44463E5B-EA84-48D7-8190-D1FECE163F61}">
      <dgm:prSet/>
      <dgm:spPr/>
      <dgm:t>
        <a:bodyPr/>
        <a:lstStyle/>
        <a:p>
          <a:endParaRPr lang="it-IT"/>
        </a:p>
      </dgm:t>
    </dgm:pt>
    <dgm:pt modelId="{88DD08CD-538D-4AB5-8DEC-FFCC2A04FB84}" type="sibTrans" cxnId="{44463E5B-EA84-48D7-8190-D1FECE163F61}">
      <dgm:prSet/>
      <dgm:spPr/>
      <dgm:t>
        <a:bodyPr/>
        <a:lstStyle/>
        <a:p>
          <a:endParaRPr lang="it-IT"/>
        </a:p>
      </dgm:t>
    </dgm:pt>
    <dgm:pt modelId="{616D2810-D566-4CC6-8BF0-9B61AF61B4F2}">
      <dgm:prSet phldrT="[Testo]" custT="1"/>
      <dgm:spPr/>
      <dgm:t>
        <a:bodyPr/>
        <a:lstStyle/>
        <a:p>
          <a:r>
            <a:rPr lang="it-IT" sz="800" dirty="0" smtClean="0"/>
            <a:t>OO 2.2: </a:t>
          </a:r>
        </a:p>
        <a:p>
          <a:r>
            <a:rPr lang="it-IT" sz="800" b="1" dirty="0" smtClean="0"/>
            <a:t>98,36%</a:t>
          </a:r>
        </a:p>
        <a:p>
          <a:r>
            <a:rPr lang="it-IT" sz="800" b="1" dirty="0" smtClean="0"/>
            <a:t>PESO: 40%</a:t>
          </a:r>
          <a:endParaRPr lang="it-IT" sz="800" b="1" dirty="0"/>
        </a:p>
      </dgm:t>
    </dgm:pt>
    <dgm:pt modelId="{BF867042-25B4-40BC-B4AF-379D2F6B758D}" type="parTrans" cxnId="{087DAAFF-1DE6-4D75-9795-AB4029C8E60D}">
      <dgm:prSet/>
      <dgm:spPr/>
      <dgm:t>
        <a:bodyPr/>
        <a:lstStyle/>
        <a:p>
          <a:endParaRPr lang="it-IT"/>
        </a:p>
      </dgm:t>
    </dgm:pt>
    <dgm:pt modelId="{52F53F13-5797-4ADF-9B21-039FD9BAA2EB}" type="sibTrans" cxnId="{087DAAFF-1DE6-4D75-9795-AB4029C8E60D}">
      <dgm:prSet/>
      <dgm:spPr/>
      <dgm:t>
        <a:bodyPr/>
        <a:lstStyle/>
        <a:p>
          <a:endParaRPr lang="it-IT"/>
        </a:p>
      </dgm:t>
    </dgm:pt>
    <dgm:pt modelId="{FCE35384-10DC-4A1E-84DA-E4A77FB797BA}">
      <dgm:prSet phldrT="[Testo]" custT="1"/>
      <dgm:spPr/>
      <dgm:t>
        <a:bodyPr/>
        <a:lstStyle/>
        <a:p>
          <a:r>
            <a:rPr lang="it-IT" sz="800" dirty="0" smtClean="0"/>
            <a:t>OO 1.2: </a:t>
          </a:r>
        </a:p>
        <a:p>
          <a:r>
            <a:rPr lang="it-IT" sz="800" b="1" dirty="0" smtClean="0"/>
            <a:t>RISULTATO:  93,88%</a:t>
          </a:r>
        </a:p>
        <a:p>
          <a:r>
            <a:rPr lang="it-IT" sz="800" b="1" dirty="0" smtClean="0"/>
            <a:t>PESO: 20%</a:t>
          </a:r>
          <a:endParaRPr lang="it-IT" sz="800" b="1" dirty="0"/>
        </a:p>
      </dgm:t>
    </dgm:pt>
    <dgm:pt modelId="{7C926A7E-4A6B-48C0-A872-F6EDEE2B65BA}" type="sibTrans" cxnId="{FA9B3E87-5486-4355-8682-D0F02B4BE551}">
      <dgm:prSet/>
      <dgm:spPr/>
      <dgm:t>
        <a:bodyPr/>
        <a:lstStyle/>
        <a:p>
          <a:endParaRPr lang="it-IT"/>
        </a:p>
      </dgm:t>
    </dgm:pt>
    <dgm:pt modelId="{D17196E8-657F-4A4B-B899-FA34FA7223EA}" type="parTrans" cxnId="{FA9B3E87-5486-4355-8682-D0F02B4BE551}">
      <dgm:prSet/>
      <dgm:spPr/>
      <dgm:t>
        <a:bodyPr/>
        <a:lstStyle/>
        <a:p>
          <a:endParaRPr lang="it-IT"/>
        </a:p>
      </dgm:t>
    </dgm:pt>
    <dgm:pt modelId="{0399091B-EE48-4BB6-BC77-7059599B01E1}">
      <dgm:prSet phldrT="[Testo]" custT="1"/>
      <dgm:spPr/>
      <dgm:t>
        <a:bodyPr/>
        <a:lstStyle/>
        <a:p>
          <a:r>
            <a:rPr lang="it-IT" sz="1600" dirty="0" smtClean="0"/>
            <a:t>Performance di Ente: </a:t>
          </a:r>
        </a:p>
        <a:p>
          <a:r>
            <a:rPr lang="it-IT" sz="1600" b="1" dirty="0" smtClean="0"/>
            <a:t>98,51 % </a:t>
          </a:r>
          <a:endParaRPr lang="it-IT" sz="1600" b="1" dirty="0"/>
        </a:p>
      </dgm:t>
    </dgm:pt>
    <dgm:pt modelId="{E53B024B-D966-4900-86F6-B4631A98E2BD}" type="parTrans" cxnId="{EF9A9E9E-E10F-4A85-829D-BEE4301EABA5}">
      <dgm:prSet/>
      <dgm:spPr/>
      <dgm:t>
        <a:bodyPr/>
        <a:lstStyle/>
        <a:p>
          <a:endParaRPr lang="it-IT"/>
        </a:p>
      </dgm:t>
    </dgm:pt>
    <dgm:pt modelId="{42B75D63-8087-4BAC-ABE9-819E0859B287}" type="sibTrans" cxnId="{EF9A9E9E-E10F-4A85-829D-BEE4301EABA5}">
      <dgm:prSet/>
      <dgm:spPr/>
      <dgm:t>
        <a:bodyPr/>
        <a:lstStyle/>
        <a:p>
          <a:endParaRPr lang="it-IT"/>
        </a:p>
      </dgm:t>
    </dgm:pt>
    <dgm:pt modelId="{19C1920D-FBB0-4FE9-A28D-8E5C19D34589}">
      <dgm:prSet phldrT="[Testo]" custT="1"/>
      <dgm:spPr/>
      <dgm:t>
        <a:bodyPr/>
        <a:lstStyle/>
        <a:p>
          <a:r>
            <a:rPr lang="it-IT" sz="1100" b="0" dirty="0" smtClean="0"/>
            <a:t>Indicatore di </a:t>
          </a:r>
          <a:r>
            <a:rPr lang="it-IT" sz="1100" b="0" dirty="0" smtClean="0"/>
            <a:t>impatto:</a:t>
          </a:r>
          <a:r>
            <a:rPr lang="it-IT" sz="1100" b="1" dirty="0" smtClean="0"/>
            <a:t> </a:t>
          </a:r>
          <a:endParaRPr lang="it-IT" sz="1100" b="1" dirty="0" smtClean="0"/>
        </a:p>
        <a:p>
          <a:r>
            <a:rPr lang="it-IT" sz="1100" b="1" dirty="0" smtClean="0"/>
            <a:t>RISULTATO:  100%</a:t>
          </a:r>
        </a:p>
        <a:p>
          <a:r>
            <a:rPr lang="it-IT" sz="1100" b="1" dirty="0" smtClean="0"/>
            <a:t>PESO: 50%</a:t>
          </a:r>
          <a:endParaRPr lang="it-IT" sz="1100" b="1" dirty="0"/>
        </a:p>
      </dgm:t>
    </dgm:pt>
    <dgm:pt modelId="{2F71F7B6-268C-4100-8611-2093CB541F42}" type="parTrans" cxnId="{5170B82C-E719-4263-BF09-8B54336FD82D}">
      <dgm:prSet/>
      <dgm:spPr/>
      <dgm:t>
        <a:bodyPr/>
        <a:lstStyle/>
        <a:p>
          <a:endParaRPr lang="it-IT"/>
        </a:p>
      </dgm:t>
    </dgm:pt>
    <dgm:pt modelId="{DFFB5E7A-5A29-419C-8430-F9DE8210DACE}" type="sibTrans" cxnId="{5170B82C-E719-4263-BF09-8B54336FD82D}">
      <dgm:prSet/>
      <dgm:spPr/>
      <dgm:t>
        <a:bodyPr/>
        <a:lstStyle/>
        <a:p>
          <a:endParaRPr lang="it-IT"/>
        </a:p>
      </dgm:t>
    </dgm:pt>
    <dgm:pt modelId="{F1BA861F-4ECB-40AC-9219-547E006A50EA}">
      <dgm:prSet phldrT="[Testo]" custT="1"/>
      <dgm:spPr/>
      <dgm:t>
        <a:bodyPr/>
        <a:lstStyle/>
        <a:p>
          <a:r>
            <a:rPr lang="it-IT" sz="1100" b="0" dirty="0" smtClean="0"/>
            <a:t>Obiettivi Operativi: </a:t>
          </a:r>
        </a:p>
        <a:p>
          <a:r>
            <a:rPr lang="it-IT" sz="1100" b="1" dirty="0" smtClean="0"/>
            <a:t>RISULTATO:  93,03%</a:t>
          </a:r>
          <a:r>
            <a:rPr lang="it-IT" sz="1100" b="0" dirty="0" smtClean="0"/>
            <a:t> </a:t>
          </a:r>
        </a:p>
        <a:p>
          <a:r>
            <a:rPr lang="it-IT" sz="1100" b="1" dirty="0" smtClean="0"/>
            <a:t>PESO: 50%</a:t>
          </a:r>
        </a:p>
      </dgm:t>
    </dgm:pt>
    <dgm:pt modelId="{2A307399-5F04-4884-9F88-CC1E0B59FFF7}" type="parTrans" cxnId="{B5561DDB-4270-409A-80DC-0A9ADB34721F}">
      <dgm:prSet/>
      <dgm:spPr/>
      <dgm:t>
        <a:bodyPr/>
        <a:lstStyle/>
        <a:p>
          <a:endParaRPr lang="it-IT"/>
        </a:p>
      </dgm:t>
    </dgm:pt>
    <dgm:pt modelId="{2A8B9574-E654-4182-9287-43C6E3C72070}" type="sibTrans" cxnId="{B5561DDB-4270-409A-80DC-0A9ADB34721F}">
      <dgm:prSet/>
      <dgm:spPr/>
      <dgm:t>
        <a:bodyPr/>
        <a:lstStyle/>
        <a:p>
          <a:endParaRPr lang="it-IT"/>
        </a:p>
      </dgm:t>
    </dgm:pt>
    <dgm:pt modelId="{D5E73158-D6F6-4AE8-AE9D-59D310FE6462}">
      <dgm:prSet phldrT="[Testo]" custT="1"/>
      <dgm:spPr/>
      <dgm:t>
        <a:bodyPr/>
        <a:lstStyle/>
        <a:p>
          <a:r>
            <a:rPr lang="it-IT" sz="800" dirty="0" smtClean="0"/>
            <a:t>OO 1.1</a:t>
          </a:r>
        </a:p>
        <a:p>
          <a:r>
            <a:rPr lang="it-IT" sz="800" b="1" dirty="0" smtClean="0"/>
            <a:t>RISULTATO:  90,61%</a:t>
          </a:r>
        </a:p>
        <a:p>
          <a:r>
            <a:rPr lang="it-IT" sz="800" b="1" dirty="0" smtClean="0"/>
            <a:t>PESO: 20%</a:t>
          </a:r>
        </a:p>
      </dgm:t>
    </dgm:pt>
    <dgm:pt modelId="{61EF1576-5A20-44AB-9DBF-98C12406D865}" type="parTrans" cxnId="{67B04297-20E0-44AE-A40C-E277E379FB22}">
      <dgm:prSet/>
      <dgm:spPr/>
      <dgm:t>
        <a:bodyPr/>
        <a:lstStyle/>
        <a:p>
          <a:endParaRPr lang="it-IT"/>
        </a:p>
      </dgm:t>
    </dgm:pt>
    <dgm:pt modelId="{B3DA273C-3F82-4ACC-BC1A-45561861C0B7}" type="sibTrans" cxnId="{67B04297-20E0-44AE-A40C-E277E379FB22}">
      <dgm:prSet/>
      <dgm:spPr/>
      <dgm:t>
        <a:bodyPr/>
        <a:lstStyle/>
        <a:p>
          <a:endParaRPr lang="it-IT"/>
        </a:p>
      </dgm:t>
    </dgm:pt>
    <dgm:pt modelId="{0D131355-7637-4782-9DEE-F54691EDDCDF}">
      <dgm:prSet phldrT="[Testo]" custT="1"/>
      <dgm:spPr/>
      <dgm:t>
        <a:bodyPr/>
        <a:lstStyle/>
        <a:p>
          <a:r>
            <a:rPr lang="it-IT" sz="1100" b="0" dirty="0" smtClean="0"/>
            <a:t>Indicatore di impatto : </a:t>
          </a:r>
        </a:p>
        <a:p>
          <a:r>
            <a:rPr lang="it-IT" sz="1100" b="1" dirty="0" smtClean="0"/>
            <a:t>RISULTATO:  100%</a:t>
          </a:r>
        </a:p>
        <a:p>
          <a:r>
            <a:rPr lang="it-IT" sz="1100" b="1" dirty="0" smtClean="0"/>
            <a:t>PESO: 50%</a:t>
          </a:r>
          <a:endParaRPr lang="it-IT" sz="1100" b="1" dirty="0"/>
        </a:p>
      </dgm:t>
    </dgm:pt>
    <dgm:pt modelId="{D51221F4-9AF1-4A22-BFB2-0F3CDDFBEAA7}" type="parTrans" cxnId="{3170FAF8-913D-45CC-9F7E-A6EB6CD4DDF8}">
      <dgm:prSet/>
      <dgm:spPr/>
      <dgm:t>
        <a:bodyPr/>
        <a:lstStyle/>
        <a:p>
          <a:endParaRPr lang="it-IT"/>
        </a:p>
      </dgm:t>
    </dgm:pt>
    <dgm:pt modelId="{3E876810-E06B-455A-9BE4-9AED66786BC8}" type="sibTrans" cxnId="{3170FAF8-913D-45CC-9F7E-A6EB6CD4DDF8}">
      <dgm:prSet/>
      <dgm:spPr/>
      <dgm:t>
        <a:bodyPr/>
        <a:lstStyle/>
        <a:p>
          <a:endParaRPr lang="it-IT"/>
        </a:p>
      </dgm:t>
    </dgm:pt>
    <dgm:pt modelId="{E6CDB707-E1D9-4D2D-875A-0797F217F5E9}">
      <dgm:prSet phldrT="[Testo]" custT="1"/>
      <dgm:spPr/>
      <dgm:t>
        <a:bodyPr/>
        <a:lstStyle/>
        <a:p>
          <a:r>
            <a:rPr lang="it-IT" sz="1100" b="0" dirty="0" smtClean="0"/>
            <a:t>Obiettivi Operativi</a:t>
          </a:r>
        </a:p>
        <a:p>
          <a:r>
            <a:rPr lang="it-IT" sz="1100" b="1" dirty="0" smtClean="0"/>
            <a:t>RISULTATO:  99,34%</a:t>
          </a:r>
        </a:p>
        <a:p>
          <a:r>
            <a:rPr lang="it-IT" sz="1100" b="1" dirty="0" smtClean="0"/>
            <a:t>PESO: 50%</a:t>
          </a:r>
          <a:endParaRPr lang="it-IT" sz="1100" b="1" dirty="0"/>
        </a:p>
      </dgm:t>
    </dgm:pt>
    <dgm:pt modelId="{A5055B20-987C-4D21-B09A-5C112A307B02}" type="parTrans" cxnId="{EBDFFAD6-211A-4169-A0F1-07401FDC4C81}">
      <dgm:prSet/>
      <dgm:spPr/>
      <dgm:t>
        <a:bodyPr/>
        <a:lstStyle/>
        <a:p>
          <a:endParaRPr lang="it-IT"/>
        </a:p>
      </dgm:t>
    </dgm:pt>
    <dgm:pt modelId="{2603377E-C6B4-49CC-BDCE-278F2D86878B}" type="sibTrans" cxnId="{EBDFFAD6-211A-4169-A0F1-07401FDC4C81}">
      <dgm:prSet/>
      <dgm:spPr/>
      <dgm:t>
        <a:bodyPr/>
        <a:lstStyle/>
        <a:p>
          <a:endParaRPr lang="it-IT"/>
        </a:p>
      </dgm:t>
    </dgm:pt>
    <dgm:pt modelId="{5A6EBC37-74EE-4D8C-9975-413FF233EB05}">
      <dgm:prSet phldrT="[Testo]" custT="1"/>
      <dgm:spPr/>
      <dgm:t>
        <a:bodyPr/>
        <a:lstStyle/>
        <a:p>
          <a:r>
            <a:rPr lang="it-IT" sz="1100" b="0" dirty="0" smtClean="0"/>
            <a:t>Indicatore di Impatto : </a:t>
          </a:r>
        </a:p>
        <a:p>
          <a:r>
            <a:rPr lang="it-IT" sz="1100" b="1" dirty="0" smtClean="0"/>
            <a:t>RISULTATO:  100%</a:t>
          </a:r>
        </a:p>
        <a:p>
          <a:r>
            <a:rPr lang="it-IT" sz="1100" b="1" dirty="0" smtClean="0"/>
            <a:t>PESO: 50%</a:t>
          </a:r>
          <a:endParaRPr lang="it-IT" sz="1100" b="1" dirty="0"/>
        </a:p>
      </dgm:t>
    </dgm:pt>
    <dgm:pt modelId="{170C3CE3-CE74-409C-8FFB-527E8558ABA5}" type="parTrans" cxnId="{C624E39C-3D0D-4EF0-970A-C4F1FCE2FDF5}">
      <dgm:prSet/>
      <dgm:spPr/>
      <dgm:t>
        <a:bodyPr/>
        <a:lstStyle/>
        <a:p>
          <a:endParaRPr lang="it-IT"/>
        </a:p>
      </dgm:t>
    </dgm:pt>
    <dgm:pt modelId="{C356FC1F-80BF-4C6E-B0A2-EAB6F2E49580}" type="sibTrans" cxnId="{C624E39C-3D0D-4EF0-970A-C4F1FCE2FDF5}">
      <dgm:prSet/>
      <dgm:spPr/>
      <dgm:t>
        <a:bodyPr/>
        <a:lstStyle/>
        <a:p>
          <a:endParaRPr lang="it-IT"/>
        </a:p>
      </dgm:t>
    </dgm:pt>
    <dgm:pt modelId="{6DE524EE-1E26-4E7D-9021-5ABC61304F27}">
      <dgm:prSet phldrT="[Testo]" custT="1"/>
      <dgm:spPr/>
      <dgm:t>
        <a:bodyPr/>
        <a:lstStyle/>
        <a:p>
          <a:r>
            <a:rPr lang="it-IT" sz="1100" b="0" dirty="0" smtClean="0"/>
            <a:t>Obiettivi Operativi: </a:t>
          </a:r>
        </a:p>
        <a:p>
          <a:r>
            <a:rPr lang="it-IT" sz="1100" b="1" dirty="0" smtClean="0"/>
            <a:t>RISULTATO:  </a:t>
          </a:r>
          <a:r>
            <a:rPr lang="it-IT" sz="1100" b="0" dirty="0" smtClean="0"/>
            <a:t>100%</a:t>
          </a:r>
        </a:p>
        <a:p>
          <a:r>
            <a:rPr lang="it-IT" sz="1100" b="1" dirty="0" smtClean="0"/>
            <a:t>PESO: 50%</a:t>
          </a:r>
          <a:endParaRPr lang="it-IT" sz="1100" b="1" dirty="0"/>
        </a:p>
      </dgm:t>
    </dgm:pt>
    <dgm:pt modelId="{C61992BA-4764-4BEE-BC84-11D178610804}" type="parTrans" cxnId="{809FD6CD-6D58-4366-943A-4A4657E4D05A}">
      <dgm:prSet/>
      <dgm:spPr/>
      <dgm:t>
        <a:bodyPr/>
        <a:lstStyle/>
        <a:p>
          <a:endParaRPr lang="it-IT"/>
        </a:p>
      </dgm:t>
    </dgm:pt>
    <dgm:pt modelId="{8C14FE5F-43F1-48C9-B493-C98155E255F6}" type="sibTrans" cxnId="{809FD6CD-6D58-4366-943A-4A4657E4D05A}">
      <dgm:prSet/>
      <dgm:spPr/>
      <dgm:t>
        <a:bodyPr/>
        <a:lstStyle/>
        <a:p>
          <a:endParaRPr lang="it-IT"/>
        </a:p>
      </dgm:t>
    </dgm:pt>
    <dgm:pt modelId="{E72C2019-26B9-4134-9FC2-0ECEDCCBFABE}">
      <dgm:prSet phldrT="[Testo]" custT="1"/>
      <dgm:spPr/>
      <dgm:t>
        <a:bodyPr/>
        <a:lstStyle/>
        <a:p>
          <a:r>
            <a:rPr lang="it-IT" sz="800" dirty="0" smtClean="0"/>
            <a:t>OO 3.1: </a:t>
          </a:r>
        </a:p>
        <a:p>
          <a:r>
            <a:rPr lang="it-IT" sz="800" b="1" dirty="0" smtClean="0"/>
            <a:t>100%</a:t>
          </a:r>
        </a:p>
        <a:p>
          <a:r>
            <a:rPr lang="it-IT" sz="800" b="1" dirty="0" smtClean="0"/>
            <a:t>PESO: 100%</a:t>
          </a:r>
          <a:endParaRPr lang="it-IT" sz="800" b="1" dirty="0"/>
        </a:p>
      </dgm:t>
    </dgm:pt>
    <dgm:pt modelId="{FC808EF8-28CA-48ED-8B36-D5387520745F}" type="parTrans" cxnId="{F93CE49F-AB64-4D49-BA61-A039AE8F3716}">
      <dgm:prSet/>
      <dgm:spPr/>
      <dgm:t>
        <a:bodyPr/>
        <a:lstStyle/>
        <a:p>
          <a:endParaRPr lang="it-IT"/>
        </a:p>
      </dgm:t>
    </dgm:pt>
    <dgm:pt modelId="{AE3AA564-7D57-4BA6-8350-A868341C7BB1}" type="sibTrans" cxnId="{F93CE49F-AB64-4D49-BA61-A039AE8F3716}">
      <dgm:prSet/>
      <dgm:spPr/>
      <dgm:t>
        <a:bodyPr/>
        <a:lstStyle/>
        <a:p>
          <a:endParaRPr lang="it-IT"/>
        </a:p>
      </dgm:t>
    </dgm:pt>
    <dgm:pt modelId="{7E92AFBA-0FA2-489E-9B24-E46E663A980D}" type="pres">
      <dgm:prSet presAssocID="{D34C765C-4BCB-4728-A366-CCA576D31B17}" presName="hierChild1" presStyleCnt="0">
        <dgm:presLayoutVars>
          <dgm:orgChart val="1"/>
          <dgm:chPref val="1"/>
          <dgm:dir/>
          <dgm:animOne val="branch"/>
          <dgm:animLvl val="lvl"/>
          <dgm:resizeHandles/>
        </dgm:presLayoutVars>
      </dgm:prSet>
      <dgm:spPr/>
      <dgm:t>
        <a:bodyPr/>
        <a:lstStyle/>
        <a:p>
          <a:endParaRPr lang="it-IT"/>
        </a:p>
      </dgm:t>
    </dgm:pt>
    <dgm:pt modelId="{0954323B-54BD-494F-BD91-48AF2D241503}" type="pres">
      <dgm:prSet presAssocID="{0399091B-EE48-4BB6-BC77-7059599B01E1}" presName="hierRoot1" presStyleCnt="0">
        <dgm:presLayoutVars>
          <dgm:hierBranch val="init"/>
        </dgm:presLayoutVars>
      </dgm:prSet>
      <dgm:spPr/>
      <dgm:t>
        <a:bodyPr/>
        <a:lstStyle/>
        <a:p>
          <a:endParaRPr lang="it-IT"/>
        </a:p>
      </dgm:t>
    </dgm:pt>
    <dgm:pt modelId="{67B7A239-F567-45C8-94D1-FD8E1DEAAE92}" type="pres">
      <dgm:prSet presAssocID="{0399091B-EE48-4BB6-BC77-7059599B01E1}" presName="rootComposite1" presStyleCnt="0"/>
      <dgm:spPr/>
      <dgm:t>
        <a:bodyPr/>
        <a:lstStyle/>
        <a:p>
          <a:endParaRPr lang="it-IT"/>
        </a:p>
      </dgm:t>
    </dgm:pt>
    <dgm:pt modelId="{9E59A639-C198-4524-B2EA-3A8AD6004AC0}" type="pres">
      <dgm:prSet presAssocID="{0399091B-EE48-4BB6-BC77-7059599B01E1}" presName="rootText1" presStyleLbl="node0" presStyleIdx="0" presStyleCnt="1" custScaleX="286670" custScaleY="216528">
        <dgm:presLayoutVars>
          <dgm:chPref val="3"/>
        </dgm:presLayoutVars>
      </dgm:prSet>
      <dgm:spPr/>
      <dgm:t>
        <a:bodyPr/>
        <a:lstStyle/>
        <a:p>
          <a:endParaRPr lang="it-IT"/>
        </a:p>
      </dgm:t>
    </dgm:pt>
    <dgm:pt modelId="{E85BB9CF-DBC2-46A0-A370-1C8930E9FAAA}" type="pres">
      <dgm:prSet presAssocID="{0399091B-EE48-4BB6-BC77-7059599B01E1}" presName="rootConnector1" presStyleLbl="node1" presStyleIdx="0" presStyleCnt="0"/>
      <dgm:spPr/>
      <dgm:t>
        <a:bodyPr/>
        <a:lstStyle/>
        <a:p>
          <a:endParaRPr lang="it-IT"/>
        </a:p>
      </dgm:t>
    </dgm:pt>
    <dgm:pt modelId="{FB25DBCF-9EF5-42B4-BE32-3F135728A18C}" type="pres">
      <dgm:prSet presAssocID="{0399091B-EE48-4BB6-BC77-7059599B01E1}" presName="hierChild2" presStyleCnt="0"/>
      <dgm:spPr/>
      <dgm:t>
        <a:bodyPr/>
        <a:lstStyle/>
        <a:p>
          <a:endParaRPr lang="it-IT"/>
        </a:p>
      </dgm:t>
    </dgm:pt>
    <dgm:pt modelId="{5276BA8F-5368-4969-A698-FA11DB068628}" type="pres">
      <dgm:prSet presAssocID="{9987CBD4-6D02-45B8-8EF6-E94E800DBDDA}" presName="Name37" presStyleLbl="parChTrans1D2" presStyleIdx="0" presStyleCnt="3"/>
      <dgm:spPr/>
      <dgm:t>
        <a:bodyPr/>
        <a:lstStyle/>
        <a:p>
          <a:endParaRPr lang="it-IT"/>
        </a:p>
      </dgm:t>
    </dgm:pt>
    <dgm:pt modelId="{CE69A433-C370-4A83-8163-8326C20F4A66}" type="pres">
      <dgm:prSet presAssocID="{5BE8A5BB-83CC-45CA-9823-1F004F31F7A0}" presName="hierRoot2" presStyleCnt="0">
        <dgm:presLayoutVars>
          <dgm:hierBranch val="init"/>
        </dgm:presLayoutVars>
      </dgm:prSet>
      <dgm:spPr/>
      <dgm:t>
        <a:bodyPr/>
        <a:lstStyle/>
        <a:p>
          <a:endParaRPr lang="it-IT"/>
        </a:p>
      </dgm:t>
    </dgm:pt>
    <dgm:pt modelId="{47FB7B32-F8C3-4B7A-806F-4CD22B23422D}" type="pres">
      <dgm:prSet presAssocID="{5BE8A5BB-83CC-45CA-9823-1F004F31F7A0}" presName="rootComposite" presStyleCnt="0"/>
      <dgm:spPr/>
      <dgm:t>
        <a:bodyPr/>
        <a:lstStyle/>
        <a:p>
          <a:endParaRPr lang="it-IT"/>
        </a:p>
      </dgm:t>
    </dgm:pt>
    <dgm:pt modelId="{03C2D388-55BB-4646-A7B7-899E0FDB007B}" type="pres">
      <dgm:prSet presAssocID="{5BE8A5BB-83CC-45CA-9823-1F004F31F7A0}" presName="rootText" presStyleLbl="node2" presStyleIdx="0" presStyleCnt="3" custScaleX="215002" custScaleY="196631">
        <dgm:presLayoutVars>
          <dgm:chPref val="3"/>
        </dgm:presLayoutVars>
      </dgm:prSet>
      <dgm:spPr/>
      <dgm:t>
        <a:bodyPr/>
        <a:lstStyle/>
        <a:p>
          <a:endParaRPr lang="it-IT"/>
        </a:p>
      </dgm:t>
    </dgm:pt>
    <dgm:pt modelId="{722F42C6-C98A-47BB-90B8-F1FA043A2823}" type="pres">
      <dgm:prSet presAssocID="{5BE8A5BB-83CC-45CA-9823-1F004F31F7A0}" presName="rootConnector" presStyleLbl="node2" presStyleIdx="0" presStyleCnt="3"/>
      <dgm:spPr/>
      <dgm:t>
        <a:bodyPr/>
        <a:lstStyle/>
        <a:p>
          <a:endParaRPr lang="it-IT"/>
        </a:p>
      </dgm:t>
    </dgm:pt>
    <dgm:pt modelId="{E1DE246A-4955-4203-9535-235D3E5D51EB}" type="pres">
      <dgm:prSet presAssocID="{5BE8A5BB-83CC-45CA-9823-1F004F31F7A0}" presName="hierChild4" presStyleCnt="0"/>
      <dgm:spPr/>
      <dgm:t>
        <a:bodyPr/>
        <a:lstStyle/>
        <a:p>
          <a:endParaRPr lang="it-IT"/>
        </a:p>
      </dgm:t>
    </dgm:pt>
    <dgm:pt modelId="{27ECDE70-4759-4320-8490-091E6D3D181A}" type="pres">
      <dgm:prSet presAssocID="{2F71F7B6-268C-4100-8611-2093CB541F42}" presName="Name37" presStyleLbl="parChTrans1D3" presStyleIdx="0" presStyleCnt="6"/>
      <dgm:spPr/>
      <dgm:t>
        <a:bodyPr/>
        <a:lstStyle/>
        <a:p>
          <a:endParaRPr lang="it-IT"/>
        </a:p>
      </dgm:t>
    </dgm:pt>
    <dgm:pt modelId="{08B90B17-FFCB-49DF-9265-87ECEF94BD18}" type="pres">
      <dgm:prSet presAssocID="{19C1920D-FBB0-4FE9-A28D-8E5C19D34589}" presName="hierRoot2" presStyleCnt="0">
        <dgm:presLayoutVars>
          <dgm:hierBranch val="init"/>
        </dgm:presLayoutVars>
      </dgm:prSet>
      <dgm:spPr/>
      <dgm:t>
        <a:bodyPr/>
        <a:lstStyle/>
        <a:p>
          <a:endParaRPr lang="it-IT"/>
        </a:p>
      </dgm:t>
    </dgm:pt>
    <dgm:pt modelId="{31DEB61D-C7BB-4444-85AC-FD71143E1875}" type="pres">
      <dgm:prSet presAssocID="{19C1920D-FBB0-4FE9-A28D-8E5C19D34589}" presName="rootComposite" presStyleCnt="0"/>
      <dgm:spPr/>
      <dgm:t>
        <a:bodyPr/>
        <a:lstStyle/>
        <a:p>
          <a:endParaRPr lang="it-IT"/>
        </a:p>
      </dgm:t>
    </dgm:pt>
    <dgm:pt modelId="{5C869ADD-600D-4A28-8184-DB7A36CBFCC8}" type="pres">
      <dgm:prSet presAssocID="{19C1920D-FBB0-4FE9-A28D-8E5C19D34589}" presName="rootText" presStyleLbl="node3" presStyleIdx="0" presStyleCnt="6" custScaleX="216279" custScaleY="185492">
        <dgm:presLayoutVars>
          <dgm:chPref val="3"/>
        </dgm:presLayoutVars>
      </dgm:prSet>
      <dgm:spPr/>
      <dgm:t>
        <a:bodyPr/>
        <a:lstStyle/>
        <a:p>
          <a:endParaRPr lang="it-IT"/>
        </a:p>
      </dgm:t>
    </dgm:pt>
    <dgm:pt modelId="{0531FBE1-A6D8-49EB-89C7-E8933130698B}" type="pres">
      <dgm:prSet presAssocID="{19C1920D-FBB0-4FE9-A28D-8E5C19D34589}" presName="rootConnector" presStyleLbl="node3" presStyleIdx="0" presStyleCnt="6"/>
      <dgm:spPr/>
      <dgm:t>
        <a:bodyPr/>
        <a:lstStyle/>
        <a:p>
          <a:endParaRPr lang="it-IT"/>
        </a:p>
      </dgm:t>
    </dgm:pt>
    <dgm:pt modelId="{E7513B9E-FB68-4897-944C-50522BCAFF21}" type="pres">
      <dgm:prSet presAssocID="{19C1920D-FBB0-4FE9-A28D-8E5C19D34589}" presName="hierChild4" presStyleCnt="0"/>
      <dgm:spPr/>
      <dgm:t>
        <a:bodyPr/>
        <a:lstStyle/>
        <a:p>
          <a:endParaRPr lang="it-IT"/>
        </a:p>
      </dgm:t>
    </dgm:pt>
    <dgm:pt modelId="{5C046A86-E6CA-4FFE-ADB8-63E1B04FFC07}" type="pres">
      <dgm:prSet presAssocID="{19C1920D-FBB0-4FE9-A28D-8E5C19D34589}" presName="hierChild5" presStyleCnt="0"/>
      <dgm:spPr/>
      <dgm:t>
        <a:bodyPr/>
        <a:lstStyle/>
        <a:p>
          <a:endParaRPr lang="it-IT"/>
        </a:p>
      </dgm:t>
    </dgm:pt>
    <dgm:pt modelId="{6253E9DC-7E36-4951-AEDF-E7634E067317}" type="pres">
      <dgm:prSet presAssocID="{2A307399-5F04-4884-9F88-CC1E0B59FFF7}" presName="Name37" presStyleLbl="parChTrans1D3" presStyleIdx="1" presStyleCnt="6"/>
      <dgm:spPr/>
      <dgm:t>
        <a:bodyPr/>
        <a:lstStyle/>
        <a:p>
          <a:endParaRPr lang="it-IT"/>
        </a:p>
      </dgm:t>
    </dgm:pt>
    <dgm:pt modelId="{337F74D8-C5D8-42A9-9ABC-3F0ED1D63401}" type="pres">
      <dgm:prSet presAssocID="{F1BA861F-4ECB-40AC-9219-547E006A50EA}" presName="hierRoot2" presStyleCnt="0">
        <dgm:presLayoutVars>
          <dgm:hierBranch val="init"/>
        </dgm:presLayoutVars>
      </dgm:prSet>
      <dgm:spPr/>
      <dgm:t>
        <a:bodyPr/>
        <a:lstStyle/>
        <a:p>
          <a:endParaRPr lang="it-IT"/>
        </a:p>
      </dgm:t>
    </dgm:pt>
    <dgm:pt modelId="{AD3697BA-374B-49ED-9A96-4D5570A8E857}" type="pres">
      <dgm:prSet presAssocID="{F1BA861F-4ECB-40AC-9219-547E006A50EA}" presName="rootComposite" presStyleCnt="0"/>
      <dgm:spPr/>
      <dgm:t>
        <a:bodyPr/>
        <a:lstStyle/>
        <a:p>
          <a:endParaRPr lang="it-IT"/>
        </a:p>
      </dgm:t>
    </dgm:pt>
    <dgm:pt modelId="{92A2EF50-756D-4C76-A1B8-0BE8EA3007A9}" type="pres">
      <dgm:prSet presAssocID="{F1BA861F-4ECB-40AC-9219-547E006A50EA}" presName="rootText" presStyleLbl="node3" presStyleIdx="1" presStyleCnt="6" custScaleX="216279" custScaleY="185492">
        <dgm:presLayoutVars>
          <dgm:chPref val="3"/>
        </dgm:presLayoutVars>
      </dgm:prSet>
      <dgm:spPr/>
      <dgm:t>
        <a:bodyPr/>
        <a:lstStyle/>
        <a:p>
          <a:endParaRPr lang="it-IT"/>
        </a:p>
      </dgm:t>
    </dgm:pt>
    <dgm:pt modelId="{71CEA38A-9A82-4953-827D-876A80607A31}" type="pres">
      <dgm:prSet presAssocID="{F1BA861F-4ECB-40AC-9219-547E006A50EA}" presName="rootConnector" presStyleLbl="node3" presStyleIdx="1" presStyleCnt="6"/>
      <dgm:spPr/>
      <dgm:t>
        <a:bodyPr/>
        <a:lstStyle/>
        <a:p>
          <a:endParaRPr lang="it-IT"/>
        </a:p>
      </dgm:t>
    </dgm:pt>
    <dgm:pt modelId="{A09104FD-D60A-4949-8A08-29BA5E736076}" type="pres">
      <dgm:prSet presAssocID="{F1BA861F-4ECB-40AC-9219-547E006A50EA}" presName="hierChild4" presStyleCnt="0"/>
      <dgm:spPr/>
      <dgm:t>
        <a:bodyPr/>
        <a:lstStyle/>
        <a:p>
          <a:endParaRPr lang="it-IT"/>
        </a:p>
      </dgm:t>
    </dgm:pt>
    <dgm:pt modelId="{C9A0E11A-81BA-4D6C-A07B-00430769339D}" type="pres">
      <dgm:prSet presAssocID="{61EF1576-5A20-44AB-9DBF-98C12406D865}" presName="Name37" presStyleLbl="parChTrans1D4" presStyleIdx="0" presStyleCnt="9"/>
      <dgm:spPr/>
      <dgm:t>
        <a:bodyPr/>
        <a:lstStyle/>
        <a:p>
          <a:endParaRPr lang="it-IT"/>
        </a:p>
      </dgm:t>
    </dgm:pt>
    <dgm:pt modelId="{6BBD68B9-1A8E-4BED-9202-1EE6919D1229}" type="pres">
      <dgm:prSet presAssocID="{D5E73158-D6F6-4AE8-AE9D-59D310FE6462}" presName="hierRoot2" presStyleCnt="0">
        <dgm:presLayoutVars>
          <dgm:hierBranch val="init"/>
        </dgm:presLayoutVars>
      </dgm:prSet>
      <dgm:spPr/>
      <dgm:t>
        <a:bodyPr/>
        <a:lstStyle/>
        <a:p>
          <a:endParaRPr lang="it-IT"/>
        </a:p>
      </dgm:t>
    </dgm:pt>
    <dgm:pt modelId="{A1723A8A-3FE1-456A-9506-F6E21AA63F26}" type="pres">
      <dgm:prSet presAssocID="{D5E73158-D6F6-4AE8-AE9D-59D310FE6462}" presName="rootComposite" presStyleCnt="0"/>
      <dgm:spPr/>
      <dgm:t>
        <a:bodyPr/>
        <a:lstStyle/>
        <a:p>
          <a:endParaRPr lang="it-IT"/>
        </a:p>
      </dgm:t>
    </dgm:pt>
    <dgm:pt modelId="{B7D09D5F-E3F4-4E98-8098-43F6DD8D46D2}" type="pres">
      <dgm:prSet presAssocID="{D5E73158-D6F6-4AE8-AE9D-59D310FE6462}" presName="rootText" presStyleLbl="node4" presStyleIdx="0" presStyleCnt="9" custScaleX="190587" custScaleY="178481">
        <dgm:presLayoutVars>
          <dgm:chPref val="3"/>
        </dgm:presLayoutVars>
      </dgm:prSet>
      <dgm:spPr/>
      <dgm:t>
        <a:bodyPr/>
        <a:lstStyle/>
        <a:p>
          <a:endParaRPr lang="it-IT"/>
        </a:p>
      </dgm:t>
    </dgm:pt>
    <dgm:pt modelId="{9E84D8D0-79CA-449F-9380-3F7148DC9706}" type="pres">
      <dgm:prSet presAssocID="{D5E73158-D6F6-4AE8-AE9D-59D310FE6462}" presName="rootConnector" presStyleLbl="node4" presStyleIdx="0" presStyleCnt="9"/>
      <dgm:spPr/>
      <dgm:t>
        <a:bodyPr/>
        <a:lstStyle/>
        <a:p>
          <a:endParaRPr lang="it-IT"/>
        </a:p>
      </dgm:t>
    </dgm:pt>
    <dgm:pt modelId="{7E09A125-6173-475C-98F5-6E787C0AAFCC}" type="pres">
      <dgm:prSet presAssocID="{D5E73158-D6F6-4AE8-AE9D-59D310FE6462}" presName="hierChild4" presStyleCnt="0"/>
      <dgm:spPr/>
      <dgm:t>
        <a:bodyPr/>
        <a:lstStyle/>
        <a:p>
          <a:endParaRPr lang="it-IT"/>
        </a:p>
      </dgm:t>
    </dgm:pt>
    <dgm:pt modelId="{D8206C0B-68A6-468E-BEF6-E274582B101B}" type="pres">
      <dgm:prSet presAssocID="{D5E73158-D6F6-4AE8-AE9D-59D310FE6462}" presName="hierChild5" presStyleCnt="0"/>
      <dgm:spPr/>
      <dgm:t>
        <a:bodyPr/>
        <a:lstStyle/>
        <a:p>
          <a:endParaRPr lang="it-IT"/>
        </a:p>
      </dgm:t>
    </dgm:pt>
    <dgm:pt modelId="{F40EC949-72E1-40F0-B531-7C1E65405E39}" type="pres">
      <dgm:prSet presAssocID="{D17196E8-657F-4A4B-B899-FA34FA7223EA}" presName="Name37" presStyleLbl="parChTrans1D4" presStyleIdx="1" presStyleCnt="9"/>
      <dgm:spPr/>
      <dgm:t>
        <a:bodyPr/>
        <a:lstStyle/>
        <a:p>
          <a:endParaRPr lang="it-IT"/>
        </a:p>
      </dgm:t>
    </dgm:pt>
    <dgm:pt modelId="{E8FBAF40-792B-4037-B16A-7C4C9152AC93}" type="pres">
      <dgm:prSet presAssocID="{FCE35384-10DC-4A1E-84DA-E4A77FB797BA}" presName="hierRoot2" presStyleCnt="0">
        <dgm:presLayoutVars>
          <dgm:hierBranch val="init"/>
        </dgm:presLayoutVars>
      </dgm:prSet>
      <dgm:spPr/>
      <dgm:t>
        <a:bodyPr/>
        <a:lstStyle/>
        <a:p>
          <a:endParaRPr lang="it-IT"/>
        </a:p>
      </dgm:t>
    </dgm:pt>
    <dgm:pt modelId="{5E462CED-D8FE-48BF-82F7-D355498B331C}" type="pres">
      <dgm:prSet presAssocID="{FCE35384-10DC-4A1E-84DA-E4A77FB797BA}" presName="rootComposite" presStyleCnt="0"/>
      <dgm:spPr/>
      <dgm:t>
        <a:bodyPr/>
        <a:lstStyle/>
        <a:p>
          <a:endParaRPr lang="it-IT"/>
        </a:p>
      </dgm:t>
    </dgm:pt>
    <dgm:pt modelId="{64B696A1-7E96-4D91-A2E9-4EF864F6AF7A}" type="pres">
      <dgm:prSet presAssocID="{FCE35384-10DC-4A1E-84DA-E4A77FB797BA}" presName="rootText" presStyleLbl="node4" presStyleIdx="1" presStyleCnt="9" custScaleX="190587" custScaleY="178481">
        <dgm:presLayoutVars>
          <dgm:chPref val="3"/>
        </dgm:presLayoutVars>
      </dgm:prSet>
      <dgm:spPr/>
      <dgm:t>
        <a:bodyPr/>
        <a:lstStyle/>
        <a:p>
          <a:endParaRPr lang="it-IT"/>
        </a:p>
      </dgm:t>
    </dgm:pt>
    <dgm:pt modelId="{8A2D7C06-F74D-4C2D-91FA-1D69718123B8}" type="pres">
      <dgm:prSet presAssocID="{FCE35384-10DC-4A1E-84DA-E4A77FB797BA}" presName="rootConnector" presStyleLbl="node4" presStyleIdx="1" presStyleCnt="9"/>
      <dgm:spPr/>
      <dgm:t>
        <a:bodyPr/>
        <a:lstStyle/>
        <a:p>
          <a:endParaRPr lang="it-IT"/>
        </a:p>
      </dgm:t>
    </dgm:pt>
    <dgm:pt modelId="{A6358A70-F812-419C-982D-4EFE96DB8948}" type="pres">
      <dgm:prSet presAssocID="{FCE35384-10DC-4A1E-84DA-E4A77FB797BA}" presName="hierChild4" presStyleCnt="0"/>
      <dgm:spPr/>
      <dgm:t>
        <a:bodyPr/>
        <a:lstStyle/>
        <a:p>
          <a:endParaRPr lang="it-IT"/>
        </a:p>
      </dgm:t>
    </dgm:pt>
    <dgm:pt modelId="{401711D5-A919-4CDD-A0DD-46C3FF4FD621}" type="pres">
      <dgm:prSet presAssocID="{FCE35384-10DC-4A1E-84DA-E4A77FB797BA}" presName="hierChild5" presStyleCnt="0"/>
      <dgm:spPr/>
      <dgm:t>
        <a:bodyPr/>
        <a:lstStyle/>
        <a:p>
          <a:endParaRPr lang="it-IT"/>
        </a:p>
      </dgm:t>
    </dgm:pt>
    <dgm:pt modelId="{FFBFE04B-9ABF-451C-A17B-247ABF8FD8EE}" type="pres">
      <dgm:prSet presAssocID="{3594A5D1-E091-4E62-8F32-F2DB722DE150}" presName="Name37" presStyleLbl="parChTrans1D4" presStyleIdx="2" presStyleCnt="9"/>
      <dgm:spPr/>
      <dgm:t>
        <a:bodyPr/>
        <a:lstStyle/>
        <a:p>
          <a:endParaRPr lang="it-IT"/>
        </a:p>
      </dgm:t>
    </dgm:pt>
    <dgm:pt modelId="{059B1EDF-7211-4C07-A871-6A4EBC796339}" type="pres">
      <dgm:prSet presAssocID="{F4BBE596-E091-4027-B958-0A43710CB4FE}" presName="hierRoot2" presStyleCnt="0">
        <dgm:presLayoutVars>
          <dgm:hierBranch val="init"/>
        </dgm:presLayoutVars>
      </dgm:prSet>
      <dgm:spPr/>
      <dgm:t>
        <a:bodyPr/>
        <a:lstStyle/>
        <a:p>
          <a:endParaRPr lang="it-IT"/>
        </a:p>
      </dgm:t>
    </dgm:pt>
    <dgm:pt modelId="{EFEFE54D-CA4A-41BC-A8E4-B490FDFD550B}" type="pres">
      <dgm:prSet presAssocID="{F4BBE596-E091-4027-B958-0A43710CB4FE}" presName="rootComposite" presStyleCnt="0"/>
      <dgm:spPr/>
      <dgm:t>
        <a:bodyPr/>
        <a:lstStyle/>
        <a:p>
          <a:endParaRPr lang="it-IT"/>
        </a:p>
      </dgm:t>
    </dgm:pt>
    <dgm:pt modelId="{F1960CD8-CBC1-4691-BCBE-CEECC02B636A}" type="pres">
      <dgm:prSet presAssocID="{F4BBE596-E091-4027-B958-0A43710CB4FE}" presName="rootText" presStyleLbl="node4" presStyleIdx="2" presStyleCnt="9" custScaleX="190587" custScaleY="178481">
        <dgm:presLayoutVars>
          <dgm:chPref val="3"/>
        </dgm:presLayoutVars>
      </dgm:prSet>
      <dgm:spPr/>
      <dgm:t>
        <a:bodyPr/>
        <a:lstStyle/>
        <a:p>
          <a:endParaRPr lang="it-IT"/>
        </a:p>
      </dgm:t>
    </dgm:pt>
    <dgm:pt modelId="{87196A68-021C-44DD-BB35-AB6FF98D5FA9}" type="pres">
      <dgm:prSet presAssocID="{F4BBE596-E091-4027-B958-0A43710CB4FE}" presName="rootConnector" presStyleLbl="node4" presStyleIdx="2" presStyleCnt="9"/>
      <dgm:spPr/>
      <dgm:t>
        <a:bodyPr/>
        <a:lstStyle/>
        <a:p>
          <a:endParaRPr lang="it-IT"/>
        </a:p>
      </dgm:t>
    </dgm:pt>
    <dgm:pt modelId="{BB8CE432-F7C6-44B2-9B08-CDFFB375A7AD}" type="pres">
      <dgm:prSet presAssocID="{F4BBE596-E091-4027-B958-0A43710CB4FE}" presName="hierChild4" presStyleCnt="0"/>
      <dgm:spPr/>
      <dgm:t>
        <a:bodyPr/>
        <a:lstStyle/>
        <a:p>
          <a:endParaRPr lang="it-IT"/>
        </a:p>
      </dgm:t>
    </dgm:pt>
    <dgm:pt modelId="{891E9B9C-6DE8-4EA7-A544-2EDA29AF4DB5}" type="pres">
      <dgm:prSet presAssocID="{F4BBE596-E091-4027-B958-0A43710CB4FE}" presName="hierChild5" presStyleCnt="0"/>
      <dgm:spPr/>
      <dgm:t>
        <a:bodyPr/>
        <a:lstStyle/>
        <a:p>
          <a:endParaRPr lang="it-IT"/>
        </a:p>
      </dgm:t>
    </dgm:pt>
    <dgm:pt modelId="{1CADA73B-DB11-4498-AA75-237F27995135}" type="pres">
      <dgm:prSet presAssocID="{E3941973-A610-4E39-BCA2-43CABF0AED30}" presName="Name37" presStyleLbl="parChTrans1D4" presStyleIdx="3" presStyleCnt="9"/>
      <dgm:spPr/>
      <dgm:t>
        <a:bodyPr/>
        <a:lstStyle/>
        <a:p>
          <a:endParaRPr lang="it-IT"/>
        </a:p>
      </dgm:t>
    </dgm:pt>
    <dgm:pt modelId="{C9DDB4D9-2B2B-4193-9BA3-32F2E7EE36E0}" type="pres">
      <dgm:prSet presAssocID="{82700B71-3090-442B-AB2A-4BD5188021C2}" presName="hierRoot2" presStyleCnt="0">
        <dgm:presLayoutVars>
          <dgm:hierBranch val="init"/>
        </dgm:presLayoutVars>
      </dgm:prSet>
      <dgm:spPr/>
      <dgm:t>
        <a:bodyPr/>
        <a:lstStyle/>
        <a:p>
          <a:endParaRPr lang="it-IT"/>
        </a:p>
      </dgm:t>
    </dgm:pt>
    <dgm:pt modelId="{6FC779C7-D900-4BB8-ADC4-EB27A8478C27}" type="pres">
      <dgm:prSet presAssocID="{82700B71-3090-442B-AB2A-4BD5188021C2}" presName="rootComposite" presStyleCnt="0"/>
      <dgm:spPr/>
      <dgm:t>
        <a:bodyPr/>
        <a:lstStyle/>
        <a:p>
          <a:endParaRPr lang="it-IT"/>
        </a:p>
      </dgm:t>
    </dgm:pt>
    <dgm:pt modelId="{248EB798-2190-428A-97F2-97E841EAC524}" type="pres">
      <dgm:prSet presAssocID="{82700B71-3090-442B-AB2A-4BD5188021C2}" presName="rootText" presStyleLbl="node4" presStyleIdx="3" presStyleCnt="9" custScaleX="190587" custScaleY="178481">
        <dgm:presLayoutVars>
          <dgm:chPref val="3"/>
        </dgm:presLayoutVars>
      </dgm:prSet>
      <dgm:spPr/>
      <dgm:t>
        <a:bodyPr/>
        <a:lstStyle/>
        <a:p>
          <a:endParaRPr lang="it-IT"/>
        </a:p>
      </dgm:t>
    </dgm:pt>
    <dgm:pt modelId="{E4FC66A2-1023-4C93-AE00-001283B656CB}" type="pres">
      <dgm:prSet presAssocID="{82700B71-3090-442B-AB2A-4BD5188021C2}" presName="rootConnector" presStyleLbl="node4" presStyleIdx="3" presStyleCnt="9"/>
      <dgm:spPr/>
      <dgm:t>
        <a:bodyPr/>
        <a:lstStyle/>
        <a:p>
          <a:endParaRPr lang="it-IT"/>
        </a:p>
      </dgm:t>
    </dgm:pt>
    <dgm:pt modelId="{710C689E-25B4-460D-89F2-2B0EF6D654FF}" type="pres">
      <dgm:prSet presAssocID="{82700B71-3090-442B-AB2A-4BD5188021C2}" presName="hierChild4" presStyleCnt="0"/>
      <dgm:spPr/>
      <dgm:t>
        <a:bodyPr/>
        <a:lstStyle/>
        <a:p>
          <a:endParaRPr lang="it-IT"/>
        </a:p>
      </dgm:t>
    </dgm:pt>
    <dgm:pt modelId="{7A311884-A6FC-4FF8-A5B4-0EA46D9ECC0A}" type="pres">
      <dgm:prSet presAssocID="{82700B71-3090-442B-AB2A-4BD5188021C2}" presName="hierChild5" presStyleCnt="0"/>
      <dgm:spPr/>
      <dgm:t>
        <a:bodyPr/>
        <a:lstStyle/>
        <a:p>
          <a:endParaRPr lang="it-IT"/>
        </a:p>
      </dgm:t>
    </dgm:pt>
    <dgm:pt modelId="{ABE97EC2-FA7F-44CF-A67B-6F0142570AF8}" type="pres">
      <dgm:prSet presAssocID="{59114A9B-F112-4D46-A0D2-9202C46BA5FA}" presName="Name37" presStyleLbl="parChTrans1D4" presStyleIdx="4" presStyleCnt="9"/>
      <dgm:spPr/>
      <dgm:t>
        <a:bodyPr/>
        <a:lstStyle/>
        <a:p>
          <a:endParaRPr lang="it-IT"/>
        </a:p>
      </dgm:t>
    </dgm:pt>
    <dgm:pt modelId="{51E60AED-B13F-4E3D-AEDD-534F4F53A0E1}" type="pres">
      <dgm:prSet presAssocID="{CEC3F50D-2DCD-4D35-BB99-ED67532570B8}" presName="hierRoot2" presStyleCnt="0">
        <dgm:presLayoutVars>
          <dgm:hierBranch val="init"/>
        </dgm:presLayoutVars>
      </dgm:prSet>
      <dgm:spPr/>
      <dgm:t>
        <a:bodyPr/>
        <a:lstStyle/>
        <a:p>
          <a:endParaRPr lang="it-IT"/>
        </a:p>
      </dgm:t>
    </dgm:pt>
    <dgm:pt modelId="{54C59AC8-AE9A-43D1-B8A1-323410E95DA9}" type="pres">
      <dgm:prSet presAssocID="{CEC3F50D-2DCD-4D35-BB99-ED67532570B8}" presName="rootComposite" presStyleCnt="0"/>
      <dgm:spPr/>
      <dgm:t>
        <a:bodyPr/>
        <a:lstStyle/>
        <a:p>
          <a:endParaRPr lang="it-IT"/>
        </a:p>
      </dgm:t>
    </dgm:pt>
    <dgm:pt modelId="{C0157E4B-C906-424F-9839-96E0888B75E3}" type="pres">
      <dgm:prSet presAssocID="{CEC3F50D-2DCD-4D35-BB99-ED67532570B8}" presName="rootText" presStyleLbl="node4" presStyleIdx="4" presStyleCnt="9" custScaleX="190587" custScaleY="178481">
        <dgm:presLayoutVars>
          <dgm:chPref val="3"/>
        </dgm:presLayoutVars>
      </dgm:prSet>
      <dgm:spPr/>
      <dgm:t>
        <a:bodyPr/>
        <a:lstStyle/>
        <a:p>
          <a:endParaRPr lang="it-IT"/>
        </a:p>
      </dgm:t>
    </dgm:pt>
    <dgm:pt modelId="{EF700F75-9387-4D55-93D9-7C042E314B86}" type="pres">
      <dgm:prSet presAssocID="{CEC3F50D-2DCD-4D35-BB99-ED67532570B8}" presName="rootConnector" presStyleLbl="node4" presStyleIdx="4" presStyleCnt="9"/>
      <dgm:spPr/>
      <dgm:t>
        <a:bodyPr/>
        <a:lstStyle/>
        <a:p>
          <a:endParaRPr lang="it-IT"/>
        </a:p>
      </dgm:t>
    </dgm:pt>
    <dgm:pt modelId="{EA84E07E-3357-42AF-B041-4534FC31AE87}" type="pres">
      <dgm:prSet presAssocID="{CEC3F50D-2DCD-4D35-BB99-ED67532570B8}" presName="hierChild4" presStyleCnt="0"/>
      <dgm:spPr/>
      <dgm:t>
        <a:bodyPr/>
        <a:lstStyle/>
        <a:p>
          <a:endParaRPr lang="it-IT"/>
        </a:p>
      </dgm:t>
    </dgm:pt>
    <dgm:pt modelId="{A8AE2264-FFEA-4FE2-9AF7-F627A0516B65}" type="pres">
      <dgm:prSet presAssocID="{CEC3F50D-2DCD-4D35-BB99-ED67532570B8}" presName="hierChild5" presStyleCnt="0"/>
      <dgm:spPr/>
      <dgm:t>
        <a:bodyPr/>
        <a:lstStyle/>
        <a:p>
          <a:endParaRPr lang="it-IT"/>
        </a:p>
      </dgm:t>
    </dgm:pt>
    <dgm:pt modelId="{F1C3D961-1C7E-4C0E-B016-BB615B3FA113}" type="pres">
      <dgm:prSet presAssocID="{D552759B-4B9B-489C-BA97-562A10FE3DFC}" presName="Name37" presStyleLbl="parChTrans1D4" presStyleIdx="5" presStyleCnt="9"/>
      <dgm:spPr/>
      <dgm:t>
        <a:bodyPr/>
        <a:lstStyle/>
        <a:p>
          <a:endParaRPr lang="it-IT"/>
        </a:p>
      </dgm:t>
    </dgm:pt>
    <dgm:pt modelId="{07BAB9F3-A23E-4EB6-B560-491546F88B1C}" type="pres">
      <dgm:prSet presAssocID="{A5F7DDBB-B894-423E-B9D4-81E1BE2484AB}" presName="hierRoot2" presStyleCnt="0">
        <dgm:presLayoutVars>
          <dgm:hierBranch val="init"/>
        </dgm:presLayoutVars>
      </dgm:prSet>
      <dgm:spPr/>
      <dgm:t>
        <a:bodyPr/>
        <a:lstStyle/>
        <a:p>
          <a:endParaRPr lang="it-IT"/>
        </a:p>
      </dgm:t>
    </dgm:pt>
    <dgm:pt modelId="{6710978E-B9CC-457F-A933-6E0103D79AA8}" type="pres">
      <dgm:prSet presAssocID="{A5F7DDBB-B894-423E-B9D4-81E1BE2484AB}" presName="rootComposite" presStyleCnt="0"/>
      <dgm:spPr/>
      <dgm:t>
        <a:bodyPr/>
        <a:lstStyle/>
        <a:p>
          <a:endParaRPr lang="it-IT"/>
        </a:p>
      </dgm:t>
    </dgm:pt>
    <dgm:pt modelId="{CB1787CE-0512-494C-B58B-9C874854E2CA}" type="pres">
      <dgm:prSet presAssocID="{A5F7DDBB-B894-423E-B9D4-81E1BE2484AB}" presName="rootText" presStyleLbl="node4" presStyleIdx="5" presStyleCnt="9" custScaleX="190587" custScaleY="178481">
        <dgm:presLayoutVars>
          <dgm:chPref val="3"/>
        </dgm:presLayoutVars>
      </dgm:prSet>
      <dgm:spPr/>
      <dgm:t>
        <a:bodyPr/>
        <a:lstStyle/>
        <a:p>
          <a:endParaRPr lang="it-IT"/>
        </a:p>
      </dgm:t>
    </dgm:pt>
    <dgm:pt modelId="{FE802E14-08C2-404E-9DF2-350474F007D7}" type="pres">
      <dgm:prSet presAssocID="{A5F7DDBB-B894-423E-B9D4-81E1BE2484AB}" presName="rootConnector" presStyleLbl="node4" presStyleIdx="5" presStyleCnt="9"/>
      <dgm:spPr/>
      <dgm:t>
        <a:bodyPr/>
        <a:lstStyle/>
        <a:p>
          <a:endParaRPr lang="it-IT"/>
        </a:p>
      </dgm:t>
    </dgm:pt>
    <dgm:pt modelId="{121F3271-87B9-4B26-9E85-35066D7E9431}" type="pres">
      <dgm:prSet presAssocID="{A5F7DDBB-B894-423E-B9D4-81E1BE2484AB}" presName="hierChild4" presStyleCnt="0"/>
      <dgm:spPr/>
      <dgm:t>
        <a:bodyPr/>
        <a:lstStyle/>
        <a:p>
          <a:endParaRPr lang="it-IT"/>
        </a:p>
      </dgm:t>
    </dgm:pt>
    <dgm:pt modelId="{CF850E8C-19D3-4561-A4A4-8C38D6B47F9A}" type="pres">
      <dgm:prSet presAssocID="{A5F7DDBB-B894-423E-B9D4-81E1BE2484AB}" presName="hierChild5" presStyleCnt="0"/>
      <dgm:spPr/>
      <dgm:t>
        <a:bodyPr/>
        <a:lstStyle/>
        <a:p>
          <a:endParaRPr lang="it-IT"/>
        </a:p>
      </dgm:t>
    </dgm:pt>
    <dgm:pt modelId="{7EFD0F68-AA0E-4C29-A2F8-5D1236615975}" type="pres">
      <dgm:prSet presAssocID="{F1BA861F-4ECB-40AC-9219-547E006A50EA}" presName="hierChild5" presStyleCnt="0"/>
      <dgm:spPr/>
      <dgm:t>
        <a:bodyPr/>
        <a:lstStyle/>
        <a:p>
          <a:endParaRPr lang="it-IT"/>
        </a:p>
      </dgm:t>
    </dgm:pt>
    <dgm:pt modelId="{60FD1A48-2ABA-4ECD-914C-92A617739536}" type="pres">
      <dgm:prSet presAssocID="{5BE8A5BB-83CC-45CA-9823-1F004F31F7A0}" presName="hierChild5" presStyleCnt="0"/>
      <dgm:spPr/>
      <dgm:t>
        <a:bodyPr/>
        <a:lstStyle/>
        <a:p>
          <a:endParaRPr lang="it-IT"/>
        </a:p>
      </dgm:t>
    </dgm:pt>
    <dgm:pt modelId="{4CB74D06-66F3-4BFA-8429-2339E65DBFAF}" type="pres">
      <dgm:prSet presAssocID="{D3C7AA5B-2FF4-435F-ACCB-29CC68AC5600}" presName="Name37" presStyleLbl="parChTrans1D2" presStyleIdx="1" presStyleCnt="3"/>
      <dgm:spPr/>
      <dgm:t>
        <a:bodyPr/>
        <a:lstStyle/>
        <a:p>
          <a:endParaRPr lang="it-IT"/>
        </a:p>
      </dgm:t>
    </dgm:pt>
    <dgm:pt modelId="{FD12A0E3-13AE-488A-A75E-CF42BF3B1FB7}" type="pres">
      <dgm:prSet presAssocID="{9C7C3B99-4CE2-480E-AF7F-C219069A2E73}" presName="hierRoot2" presStyleCnt="0">
        <dgm:presLayoutVars>
          <dgm:hierBranch val="init"/>
        </dgm:presLayoutVars>
      </dgm:prSet>
      <dgm:spPr/>
      <dgm:t>
        <a:bodyPr/>
        <a:lstStyle/>
        <a:p>
          <a:endParaRPr lang="it-IT"/>
        </a:p>
      </dgm:t>
    </dgm:pt>
    <dgm:pt modelId="{D0B5977E-EF19-40C0-B26C-B77AE9EC347A}" type="pres">
      <dgm:prSet presAssocID="{9C7C3B99-4CE2-480E-AF7F-C219069A2E73}" presName="rootComposite" presStyleCnt="0"/>
      <dgm:spPr/>
      <dgm:t>
        <a:bodyPr/>
        <a:lstStyle/>
        <a:p>
          <a:endParaRPr lang="it-IT"/>
        </a:p>
      </dgm:t>
    </dgm:pt>
    <dgm:pt modelId="{A34B3786-9FF6-4F65-9E5B-BA454632AE6D}" type="pres">
      <dgm:prSet presAssocID="{9C7C3B99-4CE2-480E-AF7F-C219069A2E73}" presName="rootText" presStyleLbl="node2" presStyleIdx="1" presStyleCnt="3" custScaleX="215002" custScaleY="196631">
        <dgm:presLayoutVars>
          <dgm:chPref val="3"/>
        </dgm:presLayoutVars>
      </dgm:prSet>
      <dgm:spPr/>
      <dgm:t>
        <a:bodyPr/>
        <a:lstStyle/>
        <a:p>
          <a:endParaRPr lang="it-IT"/>
        </a:p>
      </dgm:t>
    </dgm:pt>
    <dgm:pt modelId="{848D1949-0F41-4B41-AF3B-79BB1C58B989}" type="pres">
      <dgm:prSet presAssocID="{9C7C3B99-4CE2-480E-AF7F-C219069A2E73}" presName="rootConnector" presStyleLbl="node2" presStyleIdx="1" presStyleCnt="3"/>
      <dgm:spPr/>
      <dgm:t>
        <a:bodyPr/>
        <a:lstStyle/>
        <a:p>
          <a:endParaRPr lang="it-IT"/>
        </a:p>
      </dgm:t>
    </dgm:pt>
    <dgm:pt modelId="{F33C8056-D429-4E2A-B250-2E9C0641A4C9}" type="pres">
      <dgm:prSet presAssocID="{9C7C3B99-4CE2-480E-AF7F-C219069A2E73}" presName="hierChild4" presStyleCnt="0"/>
      <dgm:spPr/>
      <dgm:t>
        <a:bodyPr/>
        <a:lstStyle/>
        <a:p>
          <a:endParaRPr lang="it-IT"/>
        </a:p>
      </dgm:t>
    </dgm:pt>
    <dgm:pt modelId="{4BBC97D0-28CF-4F87-8E44-EA1B7D245D73}" type="pres">
      <dgm:prSet presAssocID="{D51221F4-9AF1-4A22-BFB2-0F3CDDFBEAA7}" presName="Name37" presStyleLbl="parChTrans1D3" presStyleIdx="2" presStyleCnt="6"/>
      <dgm:spPr/>
      <dgm:t>
        <a:bodyPr/>
        <a:lstStyle/>
        <a:p>
          <a:endParaRPr lang="it-IT"/>
        </a:p>
      </dgm:t>
    </dgm:pt>
    <dgm:pt modelId="{03BEF709-0DB8-4242-88EC-5893DEC21244}" type="pres">
      <dgm:prSet presAssocID="{0D131355-7637-4782-9DEE-F54691EDDCDF}" presName="hierRoot2" presStyleCnt="0">
        <dgm:presLayoutVars>
          <dgm:hierBranch val="init"/>
        </dgm:presLayoutVars>
      </dgm:prSet>
      <dgm:spPr/>
      <dgm:t>
        <a:bodyPr/>
        <a:lstStyle/>
        <a:p>
          <a:endParaRPr lang="it-IT"/>
        </a:p>
      </dgm:t>
    </dgm:pt>
    <dgm:pt modelId="{7BE7758F-3FF6-4A31-ACC3-C41AF7CF4732}" type="pres">
      <dgm:prSet presAssocID="{0D131355-7637-4782-9DEE-F54691EDDCDF}" presName="rootComposite" presStyleCnt="0"/>
      <dgm:spPr/>
      <dgm:t>
        <a:bodyPr/>
        <a:lstStyle/>
        <a:p>
          <a:endParaRPr lang="it-IT"/>
        </a:p>
      </dgm:t>
    </dgm:pt>
    <dgm:pt modelId="{C902A535-CE71-4166-963A-DFCB003FC188}" type="pres">
      <dgm:prSet presAssocID="{0D131355-7637-4782-9DEE-F54691EDDCDF}" presName="rootText" presStyleLbl="node3" presStyleIdx="2" presStyleCnt="6" custScaleX="216279" custScaleY="185492">
        <dgm:presLayoutVars>
          <dgm:chPref val="3"/>
        </dgm:presLayoutVars>
      </dgm:prSet>
      <dgm:spPr/>
      <dgm:t>
        <a:bodyPr/>
        <a:lstStyle/>
        <a:p>
          <a:endParaRPr lang="it-IT"/>
        </a:p>
      </dgm:t>
    </dgm:pt>
    <dgm:pt modelId="{FFEAA4BB-5BE7-4F71-86B6-C1B918E5824C}" type="pres">
      <dgm:prSet presAssocID="{0D131355-7637-4782-9DEE-F54691EDDCDF}" presName="rootConnector" presStyleLbl="node3" presStyleIdx="2" presStyleCnt="6"/>
      <dgm:spPr/>
      <dgm:t>
        <a:bodyPr/>
        <a:lstStyle/>
        <a:p>
          <a:endParaRPr lang="it-IT"/>
        </a:p>
      </dgm:t>
    </dgm:pt>
    <dgm:pt modelId="{28DD91E3-1055-4738-9E78-9D0BFEC3CC55}" type="pres">
      <dgm:prSet presAssocID="{0D131355-7637-4782-9DEE-F54691EDDCDF}" presName="hierChild4" presStyleCnt="0"/>
      <dgm:spPr/>
      <dgm:t>
        <a:bodyPr/>
        <a:lstStyle/>
        <a:p>
          <a:endParaRPr lang="it-IT"/>
        </a:p>
      </dgm:t>
    </dgm:pt>
    <dgm:pt modelId="{F543751A-E8ED-47EF-A61E-0B983132ADAA}" type="pres">
      <dgm:prSet presAssocID="{0D131355-7637-4782-9DEE-F54691EDDCDF}" presName="hierChild5" presStyleCnt="0"/>
      <dgm:spPr/>
      <dgm:t>
        <a:bodyPr/>
        <a:lstStyle/>
        <a:p>
          <a:endParaRPr lang="it-IT"/>
        </a:p>
      </dgm:t>
    </dgm:pt>
    <dgm:pt modelId="{9CA98D65-35FC-498B-B4D6-CFA36EB5EDB2}" type="pres">
      <dgm:prSet presAssocID="{A5055B20-987C-4D21-B09A-5C112A307B02}" presName="Name37" presStyleLbl="parChTrans1D3" presStyleIdx="3" presStyleCnt="6"/>
      <dgm:spPr/>
      <dgm:t>
        <a:bodyPr/>
        <a:lstStyle/>
        <a:p>
          <a:endParaRPr lang="it-IT"/>
        </a:p>
      </dgm:t>
    </dgm:pt>
    <dgm:pt modelId="{06CFD735-356B-425B-95DB-11825CCD1CD0}" type="pres">
      <dgm:prSet presAssocID="{E6CDB707-E1D9-4D2D-875A-0797F217F5E9}" presName="hierRoot2" presStyleCnt="0">
        <dgm:presLayoutVars>
          <dgm:hierBranch val="init"/>
        </dgm:presLayoutVars>
      </dgm:prSet>
      <dgm:spPr/>
      <dgm:t>
        <a:bodyPr/>
        <a:lstStyle/>
        <a:p>
          <a:endParaRPr lang="it-IT"/>
        </a:p>
      </dgm:t>
    </dgm:pt>
    <dgm:pt modelId="{8FF3BD13-58F7-48B6-998D-743465590C03}" type="pres">
      <dgm:prSet presAssocID="{E6CDB707-E1D9-4D2D-875A-0797F217F5E9}" presName="rootComposite" presStyleCnt="0"/>
      <dgm:spPr/>
      <dgm:t>
        <a:bodyPr/>
        <a:lstStyle/>
        <a:p>
          <a:endParaRPr lang="it-IT"/>
        </a:p>
      </dgm:t>
    </dgm:pt>
    <dgm:pt modelId="{72496FEF-253E-462D-9E46-C3D412D6FD32}" type="pres">
      <dgm:prSet presAssocID="{E6CDB707-E1D9-4D2D-875A-0797F217F5E9}" presName="rootText" presStyleLbl="node3" presStyleIdx="3" presStyleCnt="6" custScaleX="216279" custScaleY="185492">
        <dgm:presLayoutVars>
          <dgm:chPref val="3"/>
        </dgm:presLayoutVars>
      </dgm:prSet>
      <dgm:spPr/>
      <dgm:t>
        <a:bodyPr/>
        <a:lstStyle/>
        <a:p>
          <a:endParaRPr lang="it-IT"/>
        </a:p>
      </dgm:t>
    </dgm:pt>
    <dgm:pt modelId="{6E5A1F6D-A3B6-4978-A532-8DD58D7252F4}" type="pres">
      <dgm:prSet presAssocID="{E6CDB707-E1D9-4D2D-875A-0797F217F5E9}" presName="rootConnector" presStyleLbl="node3" presStyleIdx="3" presStyleCnt="6"/>
      <dgm:spPr/>
      <dgm:t>
        <a:bodyPr/>
        <a:lstStyle/>
        <a:p>
          <a:endParaRPr lang="it-IT"/>
        </a:p>
      </dgm:t>
    </dgm:pt>
    <dgm:pt modelId="{18983693-5C84-47D7-8CD6-3C03C273F099}" type="pres">
      <dgm:prSet presAssocID="{E6CDB707-E1D9-4D2D-875A-0797F217F5E9}" presName="hierChild4" presStyleCnt="0"/>
      <dgm:spPr/>
      <dgm:t>
        <a:bodyPr/>
        <a:lstStyle/>
        <a:p>
          <a:endParaRPr lang="it-IT"/>
        </a:p>
      </dgm:t>
    </dgm:pt>
    <dgm:pt modelId="{90E421A6-0D91-4EA7-8B33-DE57B8D99DCA}" type="pres">
      <dgm:prSet presAssocID="{C7B152B3-1815-48AB-B9B1-0B779DBD2515}" presName="Name37" presStyleLbl="parChTrans1D4" presStyleIdx="6" presStyleCnt="9"/>
      <dgm:spPr/>
      <dgm:t>
        <a:bodyPr/>
        <a:lstStyle/>
        <a:p>
          <a:endParaRPr lang="it-IT"/>
        </a:p>
      </dgm:t>
    </dgm:pt>
    <dgm:pt modelId="{50A0951B-A608-41A8-97F9-1695A128B220}" type="pres">
      <dgm:prSet presAssocID="{1B49CADE-F230-42AD-965B-44042195884C}" presName="hierRoot2" presStyleCnt="0">
        <dgm:presLayoutVars>
          <dgm:hierBranch val="init"/>
        </dgm:presLayoutVars>
      </dgm:prSet>
      <dgm:spPr/>
      <dgm:t>
        <a:bodyPr/>
        <a:lstStyle/>
        <a:p>
          <a:endParaRPr lang="it-IT"/>
        </a:p>
      </dgm:t>
    </dgm:pt>
    <dgm:pt modelId="{BC82C914-047D-4149-B4C1-5182CF1D11FC}" type="pres">
      <dgm:prSet presAssocID="{1B49CADE-F230-42AD-965B-44042195884C}" presName="rootComposite" presStyleCnt="0"/>
      <dgm:spPr/>
      <dgm:t>
        <a:bodyPr/>
        <a:lstStyle/>
        <a:p>
          <a:endParaRPr lang="it-IT"/>
        </a:p>
      </dgm:t>
    </dgm:pt>
    <dgm:pt modelId="{C0BE0DF5-21E2-466E-825D-757895554DE7}" type="pres">
      <dgm:prSet presAssocID="{1B49CADE-F230-42AD-965B-44042195884C}" presName="rootText" presStyleLbl="node4" presStyleIdx="6" presStyleCnt="9" custScaleX="190587" custScaleY="178481">
        <dgm:presLayoutVars>
          <dgm:chPref val="3"/>
        </dgm:presLayoutVars>
      </dgm:prSet>
      <dgm:spPr/>
      <dgm:t>
        <a:bodyPr/>
        <a:lstStyle/>
        <a:p>
          <a:endParaRPr lang="it-IT"/>
        </a:p>
      </dgm:t>
    </dgm:pt>
    <dgm:pt modelId="{07AD1350-20C0-47F1-B684-6724FA35E8D2}" type="pres">
      <dgm:prSet presAssocID="{1B49CADE-F230-42AD-965B-44042195884C}" presName="rootConnector" presStyleLbl="node4" presStyleIdx="6" presStyleCnt="9"/>
      <dgm:spPr/>
      <dgm:t>
        <a:bodyPr/>
        <a:lstStyle/>
        <a:p>
          <a:endParaRPr lang="it-IT"/>
        </a:p>
      </dgm:t>
    </dgm:pt>
    <dgm:pt modelId="{63230E5D-ADE5-45F5-B33B-AC33F0CCA131}" type="pres">
      <dgm:prSet presAssocID="{1B49CADE-F230-42AD-965B-44042195884C}" presName="hierChild4" presStyleCnt="0"/>
      <dgm:spPr/>
      <dgm:t>
        <a:bodyPr/>
        <a:lstStyle/>
        <a:p>
          <a:endParaRPr lang="it-IT"/>
        </a:p>
      </dgm:t>
    </dgm:pt>
    <dgm:pt modelId="{730956B4-100F-4AF1-956E-D482CB3515C7}" type="pres">
      <dgm:prSet presAssocID="{1B49CADE-F230-42AD-965B-44042195884C}" presName="hierChild5" presStyleCnt="0"/>
      <dgm:spPr/>
      <dgm:t>
        <a:bodyPr/>
        <a:lstStyle/>
        <a:p>
          <a:endParaRPr lang="it-IT"/>
        </a:p>
      </dgm:t>
    </dgm:pt>
    <dgm:pt modelId="{22D1B7F9-27FC-42E6-8C7F-406B3EF2D018}" type="pres">
      <dgm:prSet presAssocID="{BF867042-25B4-40BC-B4AF-379D2F6B758D}" presName="Name37" presStyleLbl="parChTrans1D4" presStyleIdx="7" presStyleCnt="9"/>
      <dgm:spPr/>
      <dgm:t>
        <a:bodyPr/>
        <a:lstStyle/>
        <a:p>
          <a:endParaRPr lang="it-IT"/>
        </a:p>
      </dgm:t>
    </dgm:pt>
    <dgm:pt modelId="{0E4D7E94-F290-4DEE-BF86-B8524214809A}" type="pres">
      <dgm:prSet presAssocID="{616D2810-D566-4CC6-8BF0-9B61AF61B4F2}" presName="hierRoot2" presStyleCnt="0">
        <dgm:presLayoutVars>
          <dgm:hierBranch val="init"/>
        </dgm:presLayoutVars>
      </dgm:prSet>
      <dgm:spPr/>
      <dgm:t>
        <a:bodyPr/>
        <a:lstStyle/>
        <a:p>
          <a:endParaRPr lang="it-IT"/>
        </a:p>
      </dgm:t>
    </dgm:pt>
    <dgm:pt modelId="{EDFC5916-7F11-44EE-AC41-2DF8A27422E0}" type="pres">
      <dgm:prSet presAssocID="{616D2810-D566-4CC6-8BF0-9B61AF61B4F2}" presName="rootComposite" presStyleCnt="0"/>
      <dgm:spPr/>
      <dgm:t>
        <a:bodyPr/>
        <a:lstStyle/>
        <a:p>
          <a:endParaRPr lang="it-IT"/>
        </a:p>
      </dgm:t>
    </dgm:pt>
    <dgm:pt modelId="{914E356F-1C16-45AB-B159-458BA07D9BDB}" type="pres">
      <dgm:prSet presAssocID="{616D2810-D566-4CC6-8BF0-9B61AF61B4F2}" presName="rootText" presStyleLbl="node4" presStyleIdx="7" presStyleCnt="9" custScaleX="190587" custScaleY="178481">
        <dgm:presLayoutVars>
          <dgm:chPref val="3"/>
        </dgm:presLayoutVars>
      </dgm:prSet>
      <dgm:spPr/>
      <dgm:t>
        <a:bodyPr/>
        <a:lstStyle/>
        <a:p>
          <a:endParaRPr lang="it-IT"/>
        </a:p>
      </dgm:t>
    </dgm:pt>
    <dgm:pt modelId="{DD217250-868C-4E5D-B00E-C348A20F8619}" type="pres">
      <dgm:prSet presAssocID="{616D2810-D566-4CC6-8BF0-9B61AF61B4F2}" presName="rootConnector" presStyleLbl="node4" presStyleIdx="7" presStyleCnt="9"/>
      <dgm:spPr/>
      <dgm:t>
        <a:bodyPr/>
        <a:lstStyle/>
        <a:p>
          <a:endParaRPr lang="it-IT"/>
        </a:p>
      </dgm:t>
    </dgm:pt>
    <dgm:pt modelId="{AF09C841-0A3E-46F6-AD52-1EF379CBC9A5}" type="pres">
      <dgm:prSet presAssocID="{616D2810-D566-4CC6-8BF0-9B61AF61B4F2}" presName="hierChild4" presStyleCnt="0"/>
      <dgm:spPr/>
      <dgm:t>
        <a:bodyPr/>
        <a:lstStyle/>
        <a:p>
          <a:endParaRPr lang="it-IT"/>
        </a:p>
      </dgm:t>
    </dgm:pt>
    <dgm:pt modelId="{AD8E3407-79AA-4D58-B406-46934E7761C6}" type="pres">
      <dgm:prSet presAssocID="{616D2810-D566-4CC6-8BF0-9B61AF61B4F2}" presName="hierChild5" presStyleCnt="0"/>
      <dgm:spPr/>
      <dgm:t>
        <a:bodyPr/>
        <a:lstStyle/>
        <a:p>
          <a:endParaRPr lang="it-IT"/>
        </a:p>
      </dgm:t>
    </dgm:pt>
    <dgm:pt modelId="{27D3B285-15EC-49CD-9508-2F5459276198}" type="pres">
      <dgm:prSet presAssocID="{E6CDB707-E1D9-4D2D-875A-0797F217F5E9}" presName="hierChild5" presStyleCnt="0"/>
      <dgm:spPr/>
      <dgm:t>
        <a:bodyPr/>
        <a:lstStyle/>
        <a:p>
          <a:endParaRPr lang="it-IT"/>
        </a:p>
      </dgm:t>
    </dgm:pt>
    <dgm:pt modelId="{865E5AC4-FDF3-49BF-8532-41968A558AFF}" type="pres">
      <dgm:prSet presAssocID="{9C7C3B99-4CE2-480E-AF7F-C219069A2E73}" presName="hierChild5" presStyleCnt="0"/>
      <dgm:spPr/>
      <dgm:t>
        <a:bodyPr/>
        <a:lstStyle/>
        <a:p>
          <a:endParaRPr lang="it-IT"/>
        </a:p>
      </dgm:t>
    </dgm:pt>
    <dgm:pt modelId="{B2BEB4DC-944C-4349-BCF9-E048F46A18F5}" type="pres">
      <dgm:prSet presAssocID="{0776CB65-E241-47AA-9E8A-543A984367B5}" presName="Name37" presStyleLbl="parChTrans1D2" presStyleIdx="2" presStyleCnt="3"/>
      <dgm:spPr/>
      <dgm:t>
        <a:bodyPr/>
        <a:lstStyle/>
        <a:p>
          <a:endParaRPr lang="it-IT"/>
        </a:p>
      </dgm:t>
    </dgm:pt>
    <dgm:pt modelId="{F7632411-08A5-4DBD-9A6E-369077101AA4}" type="pres">
      <dgm:prSet presAssocID="{B58E4AA1-F37F-4788-B3A7-C906B4C6435A}" presName="hierRoot2" presStyleCnt="0">
        <dgm:presLayoutVars>
          <dgm:hierBranch val="init"/>
        </dgm:presLayoutVars>
      </dgm:prSet>
      <dgm:spPr/>
      <dgm:t>
        <a:bodyPr/>
        <a:lstStyle/>
        <a:p>
          <a:endParaRPr lang="it-IT"/>
        </a:p>
      </dgm:t>
    </dgm:pt>
    <dgm:pt modelId="{BFC43DF2-136D-4AD1-85FA-96B51067162F}" type="pres">
      <dgm:prSet presAssocID="{B58E4AA1-F37F-4788-B3A7-C906B4C6435A}" presName="rootComposite" presStyleCnt="0"/>
      <dgm:spPr/>
      <dgm:t>
        <a:bodyPr/>
        <a:lstStyle/>
        <a:p>
          <a:endParaRPr lang="it-IT"/>
        </a:p>
      </dgm:t>
    </dgm:pt>
    <dgm:pt modelId="{88FA12D9-73FA-40BA-8C12-B2F8ED6B2AD1}" type="pres">
      <dgm:prSet presAssocID="{B58E4AA1-F37F-4788-B3A7-C906B4C6435A}" presName="rootText" presStyleLbl="node2" presStyleIdx="2" presStyleCnt="3" custScaleX="215002" custScaleY="196631">
        <dgm:presLayoutVars>
          <dgm:chPref val="3"/>
        </dgm:presLayoutVars>
      </dgm:prSet>
      <dgm:spPr/>
      <dgm:t>
        <a:bodyPr/>
        <a:lstStyle/>
        <a:p>
          <a:endParaRPr lang="it-IT"/>
        </a:p>
      </dgm:t>
    </dgm:pt>
    <dgm:pt modelId="{0910FFF1-7391-4FF2-A590-CB839CAC9996}" type="pres">
      <dgm:prSet presAssocID="{B58E4AA1-F37F-4788-B3A7-C906B4C6435A}" presName="rootConnector" presStyleLbl="node2" presStyleIdx="2" presStyleCnt="3"/>
      <dgm:spPr/>
      <dgm:t>
        <a:bodyPr/>
        <a:lstStyle/>
        <a:p>
          <a:endParaRPr lang="it-IT"/>
        </a:p>
      </dgm:t>
    </dgm:pt>
    <dgm:pt modelId="{2DFDF98E-AAA4-4705-BF49-C8E283CB955A}" type="pres">
      <dgm:prSet presAssocID="{B58E4AA1-F37F-4788-B3A7-C906B4C6435A}" presName="hierChild4" presStyleCnt="0"/>
      <dgm:spPr/>
      <dgm:t>
        <a:bodyPr/>
        <a:lstStyle/>
        <a:p>
          <a:endParaRPr lang="it-IT"/>
        </a:p>
      </dgm:t>
    </dgm:pt>
    <dgm:pt modelId="{0B840EAA-111E-4AEC-9D3B-FA53D29E85F6}" type="pres">
      <dgm:prSet presAssocID="{170C3CE3-CE74-409C-8FFB-527E8558ABA5}" presName="Name37" presStyleLbl="parChTrans1D3" presStyleIdx="4" presStyleCnt="6"/>
      <dgm:spPr/>
      <dgm:t>
        <a:bodyPr/>
        <a:lstStyle/>
        <a:p>
          <a:endParaRPr lang="it-IT"/>
        </a:p>
      </dgm:t>
    </dgm:pt>
    <dgm:pt modelId="{DC3EA72C-B7DF-45A7-92CC-601CD41A5FD9}" type="pres">
      <dgm:prSet presAssocID="{5A6EBC37-74EE-4D8C-9975-413FF233EB05}" presName="hierRoot2" presStyleCnt="0">
        <dgm:presLayoutVars>
          <dgm:hierBranch val="init"/>
        </dgm:presLayoutVars>
      </dgm:prSet>
      <dgm:spPr/>
      <dgm:t>
        <a:bodyPr/>
        <a:lstStyle/>
        <a:p>
          <a:endParaRPr lang="it-IT"/>
        </a:p>
      </dgm:t>
    </dgm:pt>
    <dgm:pt modelId="{2B944F32-3B8B-4AC2-A5F2-DEDB35D63F7F}" type="pres">
      <dgm:prSet presAssocID="{5A6EBC37-74EE-4D8C-9975-413FF233EB05}" presName="rootComposite" presStyleCnt="0"/>
      <dgm:spPr/>
      <dgm:t>
        <a:bodyPr/>
        <a:lstStyle/>
        <a:p>
          <a:endParaRPr lang="it-IT"/>
        </a:p>
      </dgm:t>
    </dgm:pt>
    <dgm:pt modelId="{C3393EB6-31C1-4191-A0D6-20CABFD685AA}" type="pres">
      <dgm:prSet presAssocID="{5A6EBC37-74EE-4D8C-9975-413FF233EB05}" presName="rootText" presStyleLbl="node3" presStyleIdx="4" presStyleCnt="6" custScaleX="216279" custScaleY="185492">
        <dgm:presLayoutVars>
          <dgm:chPref val="3"/>
        </dgm:presLayoutVars>
      </dgm:prSet>
      <dgm:spPr/>
      <dgm:t>
        <a:bodyPr/>
        <a:lstStyle/>
        <a:p>
          <a:endParaRPr lang="it-IT"/>
        </a:p>
      </dgm:t>
    </dgm:pt>
    <dgm:pt modelId="{93CC9FD7-F876-429A-BC0E-0BE099D70628}" type="pres">
      <dgm:prSet presAssocID="{5A6EBC37-74EE-4D8C-9975-413FF233EB05}" presName="rootConnector" presStyleLbl="node3" presStyleIdx="4" presStyleCnt="6"/>
      <dgm:spPr/>
      <dgm:t>
        <a:bodyPr/>
        <a:lstStyle/>
        <a:p>
          <a:endParaRPr lang="it-IT"/>
        </a:p>
      </dgm:t>
    </dgm:pt>
    <dgm:pt modelId="{97F2BAEF-2BB3-4583-B34D-2B84C71491AA}" type="pres">
      <dgm:prSet presAssocID="{5A6EBC37-74EE-4D8C-9975-413FF233EB05}" presName="hierChild4" presStyleCnt="0"/>
      <dgm:spPr/>
      <dgm:t>
        <a:bodyPr/>
        <a:lstStyle/>
        <a:p>
          <a:endParaRPr lang="it-IT"/>
        </a:p>
      </dgm:t>
    </dgm:pt>
    <dgm:pt modelId="{1F9171D0-19EA-4B72-B5C3-DF453A88BA54}" type="pres">
      <dgm:prSet presAssocID="{5A6EBC37-74EE-4D8C-9975-413FF233EB05}" presName="hierChild5" presStyleCnt="0"/>
      <dgm:spPr/>
      <dgm:t>
        <a:bodyPr/>
        <a:lstStyle/>
        <a:p>
          <a:endParaRPr lang="it-IT"/>
        </a:p>
      </dgm:t>
    </dgm:pt>
    <dgm:pt modelId="{F1A9F764-AEEA-4A8D-A1E9-B9ABB02D7F58}" type="pres">
      <dgm:prSet presAssocID="{C61992BA-4764-4BEE-BC84-11D178610804}" presName="Name37" presStyleLbl="parChTrans1D3" presStyleIdx="5" presStyleCnt="6"/>
      <dgm:spPr/>
      <dgm:t>
        <a:bodyPr/>
        <a:lstStyle/>
        <a:p>
          <a:endParaRPr lang="it-IT"/>
        </a:p>
      </dgm:t>
    </dgm:pt>
    <dgm:pt modelId="{91602084-433C-4564-9EDC-469099AF44F7}" type="pres">
      <dgm:prSet presAssocID="{6DE524EE-1E26-4E7D-9021-5ABC61304F27}" presName="hierRoot2" presStyleCnt="0">
        <dgm:presLayoutVars>
          <dgm:hierBranch val="init"/>
        </dgm:presLayoutVars>
      </dgm:prSet>
      <dgm:spPr/>
    </dgm:pt>
    <dgm:pt modelId="{9B8AE452-E8A5-4ED7-B30E-8EF040FD66EA}" type="pres">
      <dgm:prSet presAssocID="{6DE524EE-1E26-4E7D-9021-5ABC61304F27}" presName="rootComposite" presStyleCnt="0"/>
      <dgm:spPr/>
    </dgm:pt>
    <dgm:pt modelId="{458444E8-F777-4EB6-85B6-8D5549BDBBF3}" type="pres">
      <dgm:prSet presAssocID="{6DE524EE-1E26-4E7D-9021-5ABC61304F27}" presName="rootText" presStyleLbl="node3" presStyleIdx="5" presStyleCnt="6" custScaleX="216279" custScaleY="185492">
        <dgm:presLayoutVars>
          <dgm:chPref val="3"/>
        </dgm:presLayoutVars>
      </dgm:prSet>
      <dgm:spPr/>
      <dgm:t>
        <a:bodyPr/>
        <a:lstStyle/>
        <a:p>
          <a:endParaRPr lang="it-IT"/>
        </a:p>
      </dgm:t>
    </dgm:pt>
    <dgm:pt modelId="{3C7AAF04-A803-430E-A95E-6857A8DF6823}" type="pres">
      <dgm:prSet presAssocID="{6DE524EE-1E26-4E7D-9021-5ABC61304F27}" presName="rootConnector" presStyleLbl="node3" presStyleIdx="5" presStyleCnt="6"/>
      <dgm:spPr/>
      <dgm:t>
        <a:bodyPr/>
        <a:lstStyle/>
        <a:p>
          <a:endParaRPr lang="it-IT"/>
        </a:p>
      </dgm:t>
    </dgm:pt>
    <dgm:pt modelId="{E617366F-9AB7-4CD3-9143-CC21DA51925D}" type="pres">
      <dgm:prSet presAssocID="{6DE524EE-1E26-4E7D-9021-5ABC61304F27}" presName="hierChild4" presStyleCnt="0"/>
      <dgm:spPr/>
    </dgm:pt>
    <dgm:pt modelId="{4F05F766-D562-444E-855A-B5B20C23EA41}" type="pres">
      <dgm:prSet presAssocID="{FC808EF8-28CA-48ED-8B36-D5387520745F}" presName="Name37" presStyleLbl="parChTrans1D4" presStyleIdx="8" presStyleCnt="9"/>
      <dgm:spPr/>
      <dgm:t>
        <a:bodyPr/>
        <a:lstStyle/>
        <a:p>
          <a:endParaRPr lang="it-IT"/>
        </a:p>
      </dgm:t>
    </dgm:pt>
    <dgm:pt modelId="{4C9C1961-E06B-4B37-912F-86520E8EB0B0}" type="pres">
      <dgm:prSet presAssocID="{E72C2019-26B9-4134-9FC2-0ECEDCCBFABE}" presName="hierRoot2" presStyleCnt="0">
        <dgm:presLayoutVars>
          <dgm:hierBranch val="init"/>
        </dgm:presLayoutVars>
      </dgm:prSet>
      <dgm:spPr/>
    </dgm:pt>
    <dgm:pt modelId="{ADBC0B78-F2FC-4493-9DA3-CAC98648F69E}" type="pres">
      <dgm:prSet presAssocID="{E72C2019-26B9-4134-9FC2-0ECEDCCBFABE}" presName="rootComposite" presStyleCnt="0"/>
      <dgm:spPr/>
    </dgm:pt>
    <dgm:pt modelId="{9B82439F-DCC5-4724-BB23-BECBDD478468}" type="pres">
      <dgm:prSet presAssocID="{E72C2019-26B9-4134-9FC2-0ECEDCCBFABE}" presName="rootText" presStyleLbl="node4" presStyleIdx="8" presStyleCnt="9" custScaleX="190587" custScaleY="178481">
        <dgm:presLayoutVars>
          <dgm:chPref val="3"/>
        </dgm:presLayoutVars>
      </dgm:prSet>
      <dgm:spPr/>
      <dgm:t>
        <a:bodyPr/>
        <a:lstStyle/>
        <a:p>
          <a:endParaRPr lang="it-IT"/>
        </a:p>
      </dgm:t>
    </dgm:pt>
    <dgm:pt modelId="{53E6210A-258A-4C40-A15E-7EDDC87A254A}" type="pres">
      <dgm:prSet presAssocID="{E72C2019-26B9-4134-9FC2-0ECEDCCBFABE}" presName="rootConnector" presStyleLbl="node4" presStyleIdx="8" presStyleCnt="9"/>
      <dgm:spPr/>
      <dgm:t>
        <a:bodyPr/>
        <a:lstStyle/>
        <a:p>
          <a:endParaRPr lang="it-IT"/>
        </a:p>
      </dgm:t>
    </dgm:pt>
    <dgm:pt modelId="{3AB5681E-4340-420E-B113-41489A8EC3FD}" type="pres">
      <dgm:prSet presAssocID="{E72C2019-26B9-4134-9FC2-0ECEDCCBFABE}" presName="hierChild4" presStyleCnt="0"/>
      <dgm:spPr/>
    </dgm:pt>
    <dgm:pt modelId="{CA85122A-BFA2-4D8C-9A7A-A3DBDD2CACA5}" type="pres">
      <dgm:prSet presAssocID="{E72C2019-26B9-4134-9FC2-0ECEDCCBFABE}" presName="hierChild5" presStyleCnt="0"/>
      <dgm:spPr/>
    </dgm:pt>
    <dgm:pt modelId="{7A24D89A-84E3-4E28-A2F0-E3848B5FFAF7}" type="pres">
      <dgm:prSet presAssocID="{6DE524EE-1E26-4E7D-9021-5ABC61304F27}" presName="hierChild5" presStyleCnt="0"/>
      <dgm:spPr/>
    </dgm:pt>
    <dgm:pt modelId="{F4A69048-C4F3-4241-9887-00477579BDAB}" type="pres">
      <dgm:prSet presAssocID="{B58E4AA1-F37F-4788-B3A7-C906B4C6435A}" presName="hierChild5" presStyleCnt="0"/>
      <dgm:spPr/>
      <dgm:t>
        <a:bodyPr/>
        <a:lstStyle/>
        <a:p>
          <a:endParaRPr lang="it-IT"/>
        </a:p>
      </dgm:t>
    </dgm:pt>
    <dgm:pt modelId="{B8BD2229-F4A4-4A4D-A71C-19CD93283913}" type="pres">
      <dgm:prSet presAssocID="{0399091B-EE48-4BB6-BC77-7059599B01E1}" presName="hierChild3" presStyleCnt="0"/>
      <dgm:spPr/>
      <dgm:t>
        <a:bodyPr/>
        <a:lstStyle/>
        <a:p>
          <a:endParaRPr lang="it-IT"/>
        </a:p>
      </dgm:t>
    </dgm:pt>
  </dgm:ptLst>
  <dgm:cxnLst>
    <dgm:cxn modelId="{5679D4C3-3B49-4C10-859B-AFFA69FB1CC9}" type="presOf" srcId="{F1BA861F-4ECB-40AC-9219-547E006A50EA}" destId="{92A2EF50-756D-4C76-A1B8-0BE8EA3007A9}" srcOrd="0" destOrd="0" presId="urn:microsoft.com/office/officeart/2005/8/layout/orgChart1"/>
    <dgm:cxn modelId="{B8B09E5F-B47A-4F00-B151-1083EC2CE012}" type="presOf" srcId="{F4BBE596-E091-4027-B958-0A43710CB4FE}" destId="{87196A68-021C-44DD-BB35-AB6FF98D5FA9}" srcOrd="1" destOrd="0" presId="urn:microsoft.com/office/officeart/2005/8/layout/orgChart1"/>
    <dgm:cxn modelId="{5A9EB7EA-CC50-4985-9C9A-57C7804B8008}" type="presOf" srcId="{5BE8A5BB-83CC-45CA-9823-1F004F31F7A0}" destId="{722F42C6-C98A-47BB-90B8-F1FA043A2823}" srcOrd="1" destOrd="0" presId="urn:microsoft.com/office/officeart/2005/8/layout/orgChart1"/>
    <dgm:cxn modelId="{FD55422C-31B7-459F-B2E2-DD57E0F8E3FC}" srcId="{F1BA861F-4ECB-40AC-9219-547E006A50EA}" destId="{CEC3F50D-2DCD-4D35-BB99-ED67532570B8}" srcOrd="4" destOrd="0" parTransId="{59114A9B-F112-4D46-A0D2-9202C46BA5FA}" sibTransId="{53A733EB-8995-4805-A3E4-FA44661A9E2A}"/>
    <dgm:cxn modelId="{44463E5B-EA84-48D7-8190-D1FECE163F61}" srcId="{E6CDB707-E1D9-4D2D-875A-0797F217F5E9}" destId="{1B49CADE-F230-42AD-965B-44042195884C}" srcOrd="0" destOrd="0" parTransId="{C7B152B3-1815-48AB-B9B1-0B779DBD2515}" sibTransId="{88DD08CD-538D-4AB5-8DEC-FFCC2A04FB84}"/>
    <dgm:cxn modelId="{F93CE49F-AB64-4D49-BA61-A039AE8F3716}" srcId="{6DE524EE-1E26-4E7D-9021-5ABC61304F27}" destId="{E72C2019-26B9-4134-9FC2-0ECEDCCBFABE}" srcOrd="0" destOrd="0" parTransId="{FC808EF8-28CA-48ED-8B36-D5387520745F}" sibTransId="{AE3AA564-7D57-4BA6-8350-A868341C7BB1}"/>
    <dgm:cxn modelId="{865A8F29-2CA2-4BFB-B99F-7FA73BC87459}" type="presOf" srcId="{B58E4AA1-F37F-4788-B3A7-C906B4C6435A}" destId="{0910FFF1-7391-4FF2-A590-CB839CAC9996}" srcOrd="1" destOrd="0" presId="urn:microsoft.com/office/officeart/2005/8/layout/orgChart1"/>
    <dgm:cxn modelId="{90BB0EED-E57C-4F08-8CA3-70E7AD6F356F}" type="presOf" srcId="{D34C765C-4BCB-4728-A366-CCA576D31B17}" destId="{7E92AFBA-0FA2-489E-9B24-E46E663A980D}" srcOrd="0" destOrd="0" presId="urn:microsoft.com/office/officeart/2005/8/layout/orgChart1"/>
    <dgm:cxn modelId="{D1379550-463B-467C-B969-A76A05B1044E}" type="presOf" srcId="{FC808EF8-28CA-48ED-8B36-D5387520745F}" destId="{4F05F766-D562-444E-855A-B5B20C23EA41}" srcOrd="0" destOrd="0" presId="urn:microsoft.com/office/officeart/2005/8/layout/orgChart1"/>
    <dgm:cxn modelId="{A9D0C58C-C75A-4067-B47D-0F0DC8E80059}" type="presOf" srcId="{BF867042-25B4-40BC-B4AF-379D2F6B758D}" destId="{22D1B7F9-27FC-42E6-8C7F-406B3EF2D018}" srcOrd="0" destOrd="0" presId="urn:microsoft.com/office/officeart/2005/8/layout/orgChart1"/>
    <dgm:cxn modelId="{8CD1BABC-28B6-4D1D-BF6D-B392695120D1}" type="presOf" srcId="{9C7C3B99-4CE2-480E-AF7F-C219069A2E73}" destId="{A34B3786-9FF6-4F65-9E5B-BA454632AE6D}" srcOrd="0" destOrd="0" presId="urn:microsoft.com/office/officeart/2005/8/layout/orgChart1"/>
    <dgm:cxn modelId="{6391EB73-70FE-43A8-8F92-DECEA16DDBF4}" type="presOf" srcId="{5A6EBC37-74EE-4D8C-9975-413FF233EB05}" destId="{93CC9FD7-F876-429A-BC0E-0BE099D70628}" srcOrd="1" destOrd="0" presId="urn:microsoft.com/office/officeart/2005/8/layout/orgChart1"/>
    <dgm:cxn modelId="{6777864E-AFE6-4BDB-ABD8-EDC081D79FFF}" type="presOf" srcId="{82700B71-3090-442B-AB2A-4BD5188021C2}" destId="{248EB798-2190-428A-97F2-97E841EAC524}" srcOrd="0" destOrd="0" presId="urn:microsoft.com/office/officeart/2005/8/layout/orgChart1"/>
    <dgm:cxn modelId="{6D1FA59B-F111-4B17-BD36-44E3D344B01A}" type="presOf" srcId="{616D2810-D566-4CC6-8BF0-9B61AF61B4F2}" destId="{DD217250-868C-4E5D-B00E-C348A20F8619}" srcOrd="1" destOrd="0" presId="urn:microsoft.com/office/officeart/2005/8/layout/orgChart1"/>
    <dgm:cxn modelId="{03C5DD1B-B915-47DB-A0FD-2415445FF70D}" type="presOf" srcId="{19C1920D-FBB0-4FE9-A28D-8E5C19D34589}" destId="{0531FBE1-A6D8-49EB-89C7-E8933130698B}" srcOrd="1" destOrd="0" presId="urn:microsoft.com/office/officeart/2005/8/layout/orgChart1"/>
    <dgm:cxn modelId="{C342EED3-0E57-41BE-9769-D4E1C1088D8C}" type="presOf" srcId="{E72C2019-26B9-4134-9FC2-0ECEDCCBFABE}" destId="{53E6210A-258A-4C40-A15E-7EDDC87A254A}" srcOrd="1" destOrd="0" presId="urn:microsoft.com/office/officeart/2005/8/layout/orgChart1"/>
    <dgm:cxn modelId="{03B46A0C-CA64-484F-AC4F-57CFFF1B170F}" type="presOf" srcId="{D3C7AA5B-2FF4-435F-ACCB-29CC68AC5600}" destId="{4CB74D06-66F3-4BFA-8429-2339E65DBFAF}" srcOrd="0" destOrd="0" presId="urn:microsoft.com/office/officeart/2005/8/layout/orgChart1"/>
    <dgm:cxn modelId="{F90DD1D2-84A0-4D0B-AD4B-30099ACEE11B}" type="presOf" srcId="{D17196E8-657F-4A4B-B899-FA34FA7223EA}" destId="{F40EC949-72E1-40F0-B531-7C1E65405E39}" srcOrd="0" destOrd="0" presId="urn:microsoft.com/office/officeart/2005/8/layout/orgChart1"/>
    <dgm:cxn modelId="{87E29C50-3A52-478A-A91C-CA5AC9B5295F}" type="presOf" srcId="{6DE524EE-1E26-4E7D-9021-5ABC61304F27}" destId="{3C7AAF04-A803-430E-A95E-6857A8DF6823}" srcOrd="1" destOrd="0" presId="urn:microsoft.com/office/officeart/2005/8/layout/orgChart1"/>
    <dgm:cxn modelId="{79D86BBF-6CC5-4FD8-952D-3FB5D6CAF0E8}" type="presOf" srcId="{2F71F7B6-268C-4100-8611-2093CB541F42}" destId="{27ECDE70-4759-4320-8490-091E6D3D181A}" srcOrd="0" destOrd="0" presId="urn:microsoft.com/office/officeart/2005/8/layout/orgChart1"/>
    <dgm:cxn modelId="{832F356E-89ED-4921-BAF6-14C529E65C81}" srcId="{0399091B-EE48-4BB6-BC77-7059599B01E1}" destId="{B58E4AA1-F37F-4788-B3A7-C906B4C6435A}" srcOrd="2" destOrd="0" parTransId="{0776CB65-E241-47AA-9E8A-543A984367B5}" sibTransId="{ECB7367B-6B09-41F3-A1D0-2D1E1DDB611F}"/>
    <dgm:cxn modelId="{F25BB0F3-2548-4989-B8A6-AF8E8556DCA1}" type="presOf" srcId="{D51221F4-9AF1-4A22-BFB2-0F3CDDFBEAA7}" destId="{4BBC97D0-28CF-4F87-8E44-EA1B7D245D73}" srcOrd="0" destOrd="0" presId="urn:microsoft.com/office/officeart/2005/8/layout/orgChart1"/>
    <dgm:cxn modelId="{1225E915-550C-4453-B1DF-FDEBD9093ECE}" type="presOf" srcId="{E72C2019-26B9-4134-9FC2-0ECEDCCBFABE}" destId="{9B82439F-DCC5-4724-BB23-BECBDD478468}" srcOrd="0" destOrd="0" presId="urn:microsoft.com/office/officeart/2005/8/layout/orgChart1"/>
    <dgm:cxn modelId="{B67FAE3A-2459-4CE3-88A8-B1F52725331F}" type="presOf" srcId="{A5F7DDBB-B894-423E-B9D4-81E1BE2484AB}" destId="{CB1787CE-0512-494C-B58B-9C874854E2CA}" srcOrd="0" destOrd="0" presId="urn:microsoft.com/office/officeart/2005/8/layout/orgChart1"/>
    <dgm:cxn modelId="{FE925985-B73B-4DD7-8A1A-27683ABB237E}" type="presOf" srcId="{C7B152B3-1815-48AB-B9B1-0B779DBD2515}" destId="{90E421A6-0D91-4EA7-8B33-DE57B8D99DCA}" srcOrd="0" destOrd="0" presId="urn:microsoft.com/office/officeart/2005/8/layout/orgChart1"/>
    <dgm:cxn modelId="{802A9F1F-4CF6-49D7-A791-9E5CB83A7DED}" type="presOf" srcId="{B58E4AA1-F37F-4788-B3A7-C906B4C6435A}" destId="{88FA12D9-73FA-40BA-8C12-B2F8ED6B2AD1}" srcOrd="0" destOrd="0" presId="urn:microsoft.com/office/officeart/2005/8/layout/orgChart1"/>
    <dgm:cxn modelId="{F2EDD29A-A0FE-400F-9FB8-F046266FB172}" type="presOf" srcId="{5BE8A5BB-83CC-45CA-9823-1F004F31F7A0}" destId="{03C2D388-55BB-4646-A7B7-899E0FDB007B}" srcOrd="0" destOrd="0" presId="urn:microsoft.com/office/officeart/2005/8/layout/orgChart1"/>
    <dgm:cxn modelId="{454A280A-9F54-4919-8D17-AE2BABD55A52}" type="presOf" srcId="{D552759B-4B9B-489C-BA97-562A10FE3DFC}" destId="{F1C3D961-1C7E-4C0E-B016-BB615B3FA113}" srcOrd="0" destOrd="0" presId="urn:microsoft.com/office/officeart/2005/8/layout/orgChart1"/>
    <dgm:cxn modelId="{D04AAC39-9C04-4585-B404-BBC16D5CE505}" type="presOf" srcId="{0D131355-7637-4782-9DEE-F54691EDDCDF}" destId="{C902A535-CE71-4166-963A-DFCB003FC188}" srcOrd="0" destOrd="0" presId="urn:microsoft.com/office/officeart/2005/8/layout/orgChart1"/>
    <dgm:cxn modelId="{98570F12-1097-417E-8320-C92A09F930E1}" type="presOf" srcId="{E6CDB707-E1D9-4D2D-875A-0797F217F5E9}" destId="{72496FEF-253E-462D-9E46-C3D412D6FD32}" srcOrd="0" destOrd="0" presId="urn:microsoft.com/office/officeart/2005/8/layout/orgChart1"/>
    <dgm:cxn modelId="{1C0C22E7-41EB-4F23-B0D0-5492575A015D}" srcId="{0399091B-EE48-4BB6-BC77-7059599B01E1}" destId="{9C7C3B99-4CE2-480E-AF7F-C219069A2E73}" srcOrd="1" destOrd="0" parTransId="{D3C7AA5B-2FF4-435F-ACCB-29CC68AC5600}" sibTransId="{4B6167A6-CDD9-4E90-A657-303163B7ACFB}"/>
    <dgm:cxn modelId="{DCED7ED5-9D33-4296-A460-B4DBA94AF347}" type="presOf" srcId="{CEC3F50D-2DCD-4D35-BB99-ED67532570B8}" destId="{EF700F75-9387-4D55-93D9-7C042E314B86}" srcOrd="1" destOrd="0" presId="urn:microsoft.com/office/officeart/2005/8/layout/orgChart1"/>
    <dgm:cxn modelId="{5170B82C-E719-4263-BF09-8B54336FD82D}" srcId="{5BE8A5BB-83CC-45CA-9823-1F004F31F7A0}" destId="{19C1920D-FBB0-4FE9-A28D-8E5C19D34589}" srcOrd="0" destOrd="0" parTransId="{2F71F7B6-268C-4100-8611-2093CB541F42}" sibTransId="{DFFB5E7A-5A29-419C-8430-F9DE8210DACE}"/>
    <dgm:cxn modelId="{FA9B3E87-5486-4355-8682-D0F02B4BE551}" srcId="{F1BA861F-4ECB-40AC-9219-547E006A50EA}" destId="{FCE35384-10DC-4A1E-84DA-E4A77FB797BA}" srcOrd="1" destOrd="0" parTransId="{D17196E8-657F-4A4B-B899-FA34FA7223EA}" sibTransId="{7C926A7E-4A6B-48C0-A872-F6EDEE2B65BA}"/>
    <dgm:cxn modelId="{263F89DC-5E6E-4A64-94B1-5CC9A264A3CB}" type="presOf" srcId="{A5055B20-987C-4D21-B09A-5C112A307B02}" destId="{9CA98D65-35FC-498B-B4D6-CFA36EB5EDB2}" srcOrd="0" destOrd="0" presId="urn:microsoft.com/office/officeart/2005/8/layout/orgChart1"/>
    <dgm:cxn modelId="{B1984357-E1D1-4B67-9419-25EEDAA108C5}" type="presOf" srcId="{19C1920D-FBB0-4FE9-A28D-8E5C19D34589}" destId="{5C869ADD-600D-4A28-8184-DB7A36CBFCC8}" srcOrd="0" destOrd="0" presId="urn:microsoft.com/office/officeart/2005/8/layout/orgChart1"/>
    <dgm:cxn modelId="{521C4398-7879-4D87-BF84-2E15F6F99107}" type="presOf" srcId="{616D2810-D566-4CC6-8BF0-9B61AF61B4F2}" destId="{914E356F-1C16-45AB-B159-458BA07D9BDB}" srcOrd="0" destOrd="0" presId="urn:microsoft.com/office/officeart/2005/8/layout/orgChart1"/>
    <dgm:cxn modelId="{C624E39C-3D0D-4EF0-970A-C4F1FCE2FDF5}" srcId="{B58E4AA1-F37F-4788-B3A7-C906B4C6435A}" destId="{5A6EBC37-74EE-4D8C-9975-413FF233EB05}" srcOrd="0" destOrd="0" parTransId="{170C3CE3-CE74-409C-8FFB-527E8558ABA5}" sibTransId="{C356FC1F-80BF-4C6E-B0A2-EAB6F2E49580}"/>
    <dgm:cxn modelId="{669E66D1-9D6E-4EBA-B2F3-7F626152033E}" type="presOf" srcId="{A5F7DDBB-B894-423E-B9D4-81E1BE2484AB}" destId="{FE802E14-08C2-404E-9DF2-350474F007D7}" srcOrd="1" destOrd="0" presId="urn:microsoft.com/office/officeart/2005/8/layout/orgChart1"/>
    <dgm:cxn modelId="{7D6372B0-E0DC-4937-81CC-E823E30074EB}" type="presOf" srcId="{E3941973-A610-4E39-BCA2-43CABF0AED30}" destId="{1CADA73B-DB11-4498-AA75-237F27995135}" srcOrd="0" destOrd="0" presId="urn:microsoft.com/office/officeart/2005/8/layout/orgChart1"/>
    <dgm:cxn modelId="{1872346C-53B2-4D9A-B7EA-4D51E0C6D12F}" type="presOf" srcId="{9C7C3B99-4CE2-480E-AF7F-C219069A2E73}" destId="{848D1949-0F41-4B41-AF3B-79BB1C58B989}" srcOrd="1" destOrd="0" presId="urn:microsoft.com/office/officeart/2005/8/layout/orgChart1"/>
    <dgm:cxn modelId="{2B7ECCBB-6B9B-4AAC-B7D4-BAC069AA1C89}" type="presOf" srcId="{C61992BA-4764-4BEE-BC84-11D178610804}" destId="{F1A9F764-AEEA-4A8D-A1E9-B9ABB02D7F58}" srcOrd="0" destOrd="0" presId="urn:microsoft.com/office/officeart/2005/8/layout/orgChart1"/>
    <dgm:cxn modelId="{11A9AF42-C9DD-4BA6-A9F2-ED2F96D61BE2}" type="presOf" srcId="{CEC3F50D-2DCD-4D35-BB99-ED67532570B8}" destId="{C0157E4B-C906-424F-9839-96E0888B75E3}" srcOrd="0" destOrd="0" presId="urn:microsoft.com/office/officeart/2005/8/layout/orgChart1"/>
    <dgm:cxn modelId="{0DC3C8E7-77E4-4E40-B48A-1402DCD46C28}" type="presOf" srcId="{0399091B-EE48-4BB6-BC77-7059599B01E1}" destId="{9E59A639-C198-4524-B2EA-3A8AD6004AC0}" srcOrd="0" destOrd="0" presId="urn:microsoft.com/office/officeart/2005/8/layout/orgChart1"/>
    <dgm:cxn modelId="{5521F8B1-195D-498B-AF17-1484CE94A93A}" type="presOf" srcId="{5A6EBC37-74EE-4D8C-9975-413FF233EB05}" destId="{C3393EB6-31C1-4191-A0D6-20CABFD685AA}" srcOrd="0" destOrd="0" presId="urn:microsoft.com/office/officeart/2005/8/layout/orgChart1"/>
    <dgm:cxn modelId="{7CC756E1-650B-46FC-BD5C-7CA4FC4321AF}" srcId="{F1BA861F-4ECB-40AC-9219-547E006A50EA}" destId="{82700B71-3090-442B-AB2A-4BD5188021C2}" srcOrd="3" destOrd="0" parTransId="{E3941973-A610-4E39-BCA2-43CABF0AED30}" sibTransId="{7BA499E4-4ACC-41E9-93CF-377B183374FF}"/>
    <dgm:cxn modelId="{8B31D16C-FF3F-4945-9BEC-221BAB087E31}" type="presOf" srcId="{0399091B-EE48-4BB6-BC77-7059599B01E1}" destId="{E85BB9CF-DBC2-46A0-A370-1C8930E9FAAA}" srcOrd="1" destOrd="0" presId="urn:microsoft.com/office/officeart/2005/8/layout/orgChart1"/>
    <dgm:cxn modelId="{93B9DE02-BA04-48F7-9D4D-A1A606F479B4}" type="presOf" srcId="{1B49CADE-F230-42AD-965B-44042195884C}" destId="{07AD1350-20C0-47F1-B684-6724FA35E8D2}" srcOrd="1" destOrd="0" presId="urn:microsoft.com/office/officeart/2005/8/layout/orgChart1"/>
    <dgm:cxn modelId="{67B04297-20E0-44AE-A40C-E277E379FB22}" srcId="{F1BA861F-4ECB-40AC-9219-547E006A50EA}" destId="{D5E73158-D6F6-4AE8-AE9D-59D310FE6462}" srcOrd="0" destOrd="0" parTransId="{61EF1576-5A20-44AB-9DBF-98C12406D865}" sibTransId="{B3DA273C-3F82-4ACC-BC1A-45561861C0B7}"/>
    <dgm:cxn modelId="{B5561DDB-4270-409A-80DC-0A9ADB34721F}" srcId="{5BE8A5BB-83CC-45CA-9823-1F004F31F7A0}" destId="{F1BA861F-4ECB-40AC-9219-547E006A50EA}" srcOrd="1" destOrd="0" parTransId="{2A307399-5F04-4884-9F88-CC1E0B59FFF7}" sibTransId="{2A8B9574-E654-4182-9287-43C6E3C72070}"/>
    <dgm:cxn modelId="{ACCFE89C-2A1B-4E3D-865A-D4760FC786A4}" srcId="{F1BA861F-4ECB-40AC-9219-547E006A50EA}" destId="{A5F7DDBB-B894-423E-B9D4-81E1BE2484AB}" srcOrd="5" destOrd="0" parTransId="{D552759B-4B9B-489C-BA97-562A10FE3DFC}" sibTransId="{1D9A59BF-E18B-4B0D-8AEA-AD2C75A45083}"/>
    <dgm:cxn modelId="{A29A6E7D-839D-49DE-9361-8B252542C524}" srcId="{F1BA861F-4ECB-40AC-9219-547E006A50EA}" destId="{F4BBE596-E091-4027-B958-0A43710CB4FE}" srcOrd="2" destOrd="0" parTransId="{3594A5D1-E091-4E62-8F32-F2DB722DE150}" sibTransId="{4708B4D1-83DF-4686-9E7D-8F1A35828BAC}"/>
    <dgm:cxn modelId="{6D0EEF62-6B10-4BC3-A54E-798102F6B872}" type="presOf" srcId="{D5E73158-D6F6-4AE8-AE9D-59D310FE6462}" destId="{9E84D8D0-79CA-449F-9380-3F7148DC9706}" srcOrd="1" destOrd="0" presId="urn:microsoft.com/office/officeart/2005/8/layout/orgChart1"/>
    <dgm:cxn modelId="{355A35C0-11A4-4939-BEDF-1804C2B47416}" type="presOf" srcId="{F4BBE596-E091-4027-B958-0A43710CB4FE}" destId="{F1960CD8-CBC1-4691-BCBE-CEECC02B636A}" srcOrd="0" destOrd="0" presId="urn:microsoft.com/office/officeart/2005/8/layout/orgChart1"/>
    <dgm:cxn modelId="{3C94ED80-8CA3-47D4-92D8-FEB1C07F739F}" type="presOf" srcId="{82700B71-3090-442B-AB2A-4BD5188021C2}" destId="{E4FC66A2-1023-4C93-AE00-001283B656CB}" srcOrd="1" destOrd="0" presId="urn:microsoft.com/office/officeart/2005/8/layout/orgChart1"/>
    <dgm:cxn modelId="{3B2042DC-47E5-4572-A10C-B915E13A89CB}" type="presOf" srcId="{0776CB65-E241-47AA-9E8A-543A984367B5}" destId="{B2BEB4DC-944C-4349-BCF9-E048F46A18F5}" srcOrd="0" destOrd="0" presId="urn:microsoft.com/office/officeart/2005/8/layout/orgChart1"/>
    <dgm:cxn modelId="{50605207-0754-4ED7-BA67-38DB652DD1DB}" type="presOf" srcId="{FCE35384-10DC-4A1E-84DA-E4A77FB797BA}" destId="{64B696A1-7E96-4D91-A2E9-4EF864F6AF7A}" srcOrd="0" destOrd="0" presId="urn:microsoft.com/office/officeart/2005/8/layout/orgChart1"/>
    <dgm:cxn modelId="{A48D0DD5-A935-428D-AC5F-1E3B48A9F257}" type="presOf" srcId="{F1BA861F-4ECB-40AC-9219-547E006A50EA}" destId="{71CEA38A-9A82-4953-827D-876A80607A31}" srcOrd="1" destOrd="0" presId="urn:microsoft.com/office/officeart/2005/8/layout/orgChart1"/>
    <dgm:cxn modelId="{D8B2C7DC-6BC0-4BDC-8664-94D450B59F0A}" type="presOf" srcId="{170C3CE3-CE74-409C-8FFB-527E8558ABA5}" destId="{0B840EAA-111E-4AEC-9D3B-FA53D29E85F6}" srcOrd="0" destOrd="0" presId="urn:microsoft.com/office/officeart/2005/8/layout/orgChart1"/>
    <dgm:cxn modelId="{F57D5DD8-6BD2-4C36-9D2E-281592FF5933}" type="presOf" srcId="{2A307399-5F04-4884-9F88-CC1E0B59FFF7}" destId="{6253E9DC-7E36-4951-AEDF-E7634E067317}" srcOrd="0" destOrd="0" presId="urn:microsoft.com/office/officeart/2005/8/layout/orgChart1"/>
    <dgm:cxn modelId="{E3CA3188-A7AC-4904-8BA2-17545B665AC9}" srcId="{0399091B-EE48-4BB6-BC77-7059599B01E1}" destId="{5BE8A5BB-83CC-45CA-9823-1F004F31F7A0}" srcOrd="0" destOrd="0" parTransId="{9987CBD4-6D02-45B8-8EF6-E94E800DBDDA}" sibTransId="{EE97901E-58E3-4441-BF51-58DD3196776C}"/>
    <dgm:cxn modelId="{6AF6383A-48AC-44D4-8C3F-FCB47B4AB628}" type="presOf" srcId="{9987CBD4-6D02-45B8-8EF6-E94E800DBDDA}" destId="{5276BA8F-5368-4969-A698-FA11DB068628}" srcOrd="0" destOrd="0" presId="urn:microsoft.com/office/officeart/2005/8/layout/orgChart1"/>
    <dgm:cxn modelId="{57B09177-6B22-4697-B886-76C0002E2357}" type="presOf" srcId="{E6CDB707-E1D9-4D2D-875A-0797F217F5E9}" destId="{6E5A1F6D-A3B6-4978-A532-8DD58D7252F4}" srcOrd="1" destOrd="0" presId="urn:microsoft.com/office/officeart/2005/8/layout/orgChart1"/>
    <dgm:cxn modelId="{EBDFFAD6-211A-4169-A0F1-07401FDC4C81}" srcId="{9C7C3B99-4CE2-480E-AF7F-C219069A2E73}" destId="{E6CDB707-E1D9-4D2D-875A-0797F217F5E9}" srcOrd="1" destOrd="0" parTransId="{A5055B20-987C-4D21-B09A-5C112A307B02}" sibTransId="{2603377E-C6B4-49CC-BDCE-278F2D86878B}"/>
    <dgm:cxn modelId="{DD3B19AB-7CF6-4004-B0E7-6500CFBB120A}" type="presOf" srcId="{59114A9B-F112-4D46-A0D2-9202C46BA5FA}" destId="{ABE97EC2-FA7F-44CF-A67B-6F0142570AF8}" srcOrd="0" destOrd="0" presId="urn:microsoft.com/office/officeart/2005/8/layout/orgChart1"/>
    <dgm:cxn modelId="{F0E8B1F3-E15D-477F-8BEE-F0E1BD3BDDB5}" type="presOf" srcId="{3594A5D1-E091-4E62-8F32-F2DB722DE150}" destId="{FFBFE04B-9ABF-451C-A17B-247ABF8FD8EE}" srcOrd="0" destOrd="0" presId="urn:microsoft.com/office/officeart/2005/8/layout/orgChart1"/>
    <dgm:cxn modelId="{F1E3F20E-9306-4CD9-8BE3-8FAD2E7A6C91}" type="presOf" srcId="{1B49CADE-F230-42AD-965B-44042195884C}" destId="{C0BE0DF5-21E2-466E-825D-757895554DE7}" srcOrd="0" destOrd="0" presId="urn:microsoft.com/office/officeart/2005/8/layout/orgChart1"/>
    <dgm:cxn modelId="{3170FAF8-913D-45CC-9F7E-A6EB6CD4DDF8}" srcId="{9C7C3B99-4CE2-480E-AF7F-C219069A2E73}" destId="{0D131355-7637-4782-9DEE-F54691EDDCDF}" srcOrd="0" destOrd="0" parTransId="{D51221F4-9AF1-4A22-BFB2-0F3CDDFBEAA7}" sibTransId="{3E876810-E06B-455A-9BE4-9AED66786BC8}"/>
    <dgm:cxn modelId="{8BEE5867-65CF-4FCE-9E9E-424624281BD7}" type="presOf" srcId="{FCE35384-10DC-4A1E-84DA-E4A77FB797BA}" destId="{8A2D7C06-F74D-4C2D-91FA-1D69718123B8}" srcOrd="1" destOrd="0" presId="urn:microsoft.com/office/officeart/2005/8/layout/orgChart1"/>
    <dgm:cxn modelId="{087DAAFF-1DE6-4D75-9795-AB4029C8E60D}" srcId="{E6CDB707-E1D9-4D2D-875A-0797F217F5E9}" destId="{616D2810-D566-4CC6-8BF0-9B61AF61B4F2}" srcOrd="1" destOrd="0" parTransId="{BF867042-25B4-40BC-B4AF-379D2F6B758D}" sibTransId="{52F53F13-5797-4ADF-9B21-039FD9BAA2EB}"/>
    <dgm:cxn modelId="{A11C682C-2526-4A93-A873-82CDC8FD7169}" type="presOf" srcId="{0D131355-7637-4782-9DEE-F54691EDDCDF}" destId="{FFEAA4BB-5BE7-4F71-86B6-C1B918E5824C}" srcOrd="1" destOrd="0" presId="urn:microsoft.com/office/officeart/2005/8/layout/orgChart1"/>
    <dgm:cxn modelId="{14E8BDA0-72F7-4B19-BDD4-0FFE872F99F5}" type="presOf" srcId="{6DE524EE-1E26-4E7D-9021-5ABC61304F27}" destId="{458444E8-F777-4EB6-85B6-8D5549BDBBF3}" srcOrd="0" destOrd="0" presId="urn:microsoft.com/office/officeart/2005/8/layout/orgChart1"/>
    <dgm:cxn modelId="{F7851C9E-7455-4C75-865D-F3AA8285A2FC}" type="presOf" srcId="{61EF1576-5A20-44AB-9DBF-98C12406D865}" destId="{C9A0E11A-81BA-4D6C-A07B-00430769339D}" srcOrd="0" destOrd="0" presId="urn:microsoft.com/office/officeart/2005/8/layout/orgChart1"/>
    <dgm:cxn modelId="{809FD6CD-6D58-4366-943A-4A4657E4D05A}" srcId="{B58E4AA1-F37F-4788-B3A7-C906B4C6435A}" destId="{6DE524EE-1E26-4E7D-9021-5ABC61304F27}" srcOrd="1" destOrd="0" parTransId="{C61992BA-4764-4BEE-BC84-11D178610804}" sibTransId="{8C14FE5F-43F1-48C9-B493-C98155E255F6}"/>
    <dgm:cxn modelId="{9858381A-4BFD-4A78-B857-86CE7DCFA338}" type="presOf" srcId="{D5E73158-D6F6-4AE8-AE9D-59D310FE6462}" destId="{B7D09D5F-E3F4-4E98-8098-43F6DD8D46D2}" srcOrd="0" destOrd="0" presId="urn:microsoft.com/office/officeart/2005/8/layout/orgChart1"/>
    <dgm:cxn modelId="{EF9A9E9E-E10F-4A85-829D-BEE4301EABA5}" srcId="{D34C765C-4BCB-4728-A366-CCA576D31B17}" destId="{0399091B-EE48-4BB6-BC77-7059599B01E1}" srcOrd="0" destOrd="0" parTransId="{E53B024B-D966-4900-86F6-B4631A98E2BD}" sibTransId="{42B75D63-8087-4BAC-ABE9-819E0859B287}"/>
    <dgm:cxn modelId="{2D4EA9B3-2387-4F3D-A100-1E8EE5284410}" type="presParOf" srcId="{7E92AFBA-0FA2-489E-9B24-E46E663A980D}" destId="{0954323B-54BD-494F-BD91-48AF2D241503}" srcOrd="0" destOrd="0" presId="urn:microsoft.com/office/officeart/2005/8/layout/orgChart1"/>
    <dgm:cxn modelId="{CF236163-D3FF-4FF7-BB8B-F376F78B5232}" type="presParOf" srcId="{0954323B-54BD-494F-BD91-48AF2D241503}" destId="{67B7A239-F567-45C8-94D1-FD8E1DEAAE92}" srcOrd="0" destOrd="0" presId="urn:microsoft.com/office/officeart/2005/8/layout/orgChart1"/>
    <dgm:cxn modelId="{6560A9D7-CE04-4874-A44E-8EE1425C4EAD}" type="presParOf" srcId="{67B7A239-F567-45C8-94D1-FD8E1DEAAE92}" destId="{9E59A639-C198-4524-B2EA-3A8AD6004AC0}" srcOrd="0" destOrd="0" presId="urn:microsoft.com/office/officeart/2005/8/layout/orgChart1"/>
    <dgm:cxn modelId="{11A79579-F0DC-4024-B309-C26C27E39E99}" type="presParOf" srcId="{67B7A239-F567-45C8-94D1-FD8E1DEAAE92}" destId="{E85BB9CF-DBC2-46A0-A370-1C8930E9FAAA}" srcOrd="1" destOrd="0" presId="urn:microsoft.com/office/officeart/2005/8/layout/orgChart1"/>
    <dgm:cxn modelId="{568B8DDC-1A37-4490-AD43-C293039A42ED}" type="presParOf" srcId="{0954323B-54BD-494F-BD91-48AF2D241503}" destId="{FB25DBCF-9EF5-42B4-BE32-3F135728A18C}" srcOrd="1" destOrd="0" presId="urn:microsoft.com/office/officeart/2005/8/layout/orgChart1"/>
    <dgm:cxn modelId="{D658C0CA-87AD-4790-8D88-309CBCE4A232}" type="presParOf" srcId="{FB25DBCF-9EF5-42B4-BE32-3F135728A18C}" destId="{5276BA8F-5368-4969-A698-FA11DB068628}" srcOrd="0" destOrd="0" presId="urn:microsoft.com/office/officeart/2005/8/layout/orgChart1"/>
    <dgm:cxn modelId="{049B5151-491C-4758-8616-9ECFC11D702B}" type="presParOf" srcId="{FB25DBCF-9EF5-42B4-BE32-3F135728A18C}" destId="{CE69A433-C370-4A83-8163-8326C20F4A66}" srcOrd="1" destOrd="0" presId="urn:microsoft.com/office/officeart/2005/8/layout/orgChart1"/>
    <dgm:cxn modelId="{D32C73CC-2EED-415B-ADA6-996F356FD535}" type="presParOf" srcId="{CE69A433-C370-4A83-8163-8326C20F4A66}" destId="{47FB7B32-F8C3-4B7A-806F-4CD22B23422D}" srcOrd="0" destOrd="0" presId="urn:microsoft.com/office/officeart/2005/8/layout/orgChart1"/>
    <dgm:cxn modelId="{2046F942-F596-4989-B933-A239C05189A1}" type="presParOf" srcId="{47FB7B32-F8C3-4B7A-806F-4CD22B23422D}" destId="{03C2D388-55BB-4646-A7B7-899E0FDB007B}" srcOrd="0" destOrd="0" presId="urn:microsoft.com/office/officeart/2005/8/layout/orgChart1"/>
    <dgm:cxn modelId="{D7304CDA-94ED-40EB-AC3A-36A1BBD0F15E}" type="presParOf" srcId="{47FB7B32-F8C3-4B7A-806F-4CD22B23422D}" destId="{722F42C6-C98A-47BB-90B8-F1FA043A2823}" srcOrd="1" destOrd="0" presId="urn:microsoft.com/office/officeart/2005/8/layout/orgChart1"/>
    <dgm:cxn modelId="{F0E13E19-A911-404E-8787-1C96C08912F4}" type="presParOf" srcId="{CE69A433-C370-4A83-8163-8326C20F4A66}" destId="{E1DE246A-4955-4203-9535-235D3E5D51EB}" srcOrd="1" destOrd="0" presId="urn:microsoft.com/office/officeart/2005/8/layout/orgChart1"/>
    <dgm:cxn modelId="{29D0F7FB-E5AA-4439-AAF9-BB7A22257928}" type="presParOf" srcId="{E1DE246A-4955-4203-9535-235D3E5D51EB}" destId="{27ECDE70-4759-4320-8490-091E6D3D181A}" srcOrd="0" destOrd="0" presId="urn:microsoft.com/office/officeart/2005/8/layout/orgChart1"/>
    <dgm:cxn modelId="{629DEED1-19D1-4374-B25A-118E40DD8538}" type="presParOf" srcId="{E1DE246A-4955-4203-9535-235D3E5D51EB}" destId="{08B90B17-FFCB-49DF-9265-87ECEF94BD18}" srcOrd="1" destOrd="0" presId="urn:microsoft.com/office/officeart/2005/8/layout/orgChart1"/>
    <dgm:cxn modelId="{2E2F5181-4AFC-444D-B016-76EA29530FFD}" type="presParOf" srcId="{08B90B17-FFCB-49DF-9265-87ECEF94BD18}" destId="{31DEB61D-C7BB-4444-85AC-FD71143E1875}" srcOrd="0" destOrd="0" presId="urn:microsoft.com/office/officeart/2005/8/layout/orgChart1"/>
    <dgm:cxn modelId="{787E8C6A-BACE-42F0-96DF-D0DA7A671982}" type="presParOf" srcId="{31DEB61D-C7BB-4444-85AC-FD71143E1875}" destId="{5C869ADD-600D-4A28-8184-DB7A36CBFCC8}" srcOrd="0" destOrd="0" presId="urn:microsoft.com/office/officeart/2005/8/layout/orgChart1"/>
    <dgm:cxn modelId="{9D84D1B3-1A8B-43DC-B6D3-0BFAE6CE5027}" type="presParOf" srcId="{31DEB61D-C7BB-4444-85AC-FD71143E1875}" destId="{0531FBE1-A6D8-49EB-89C7-E8933130698B}" srcOrd="1" destOrd="0" presId="urn:microsoft.com/office/officeart/2005/8/layout/orgChart1"/>
    <dgm:cxn modelId="{D8428C32-9CDA-4CB9-B658-EF10359D498B}" type="presParOf" srcId="{08B90B17-FFCB-49DF-9265-87ECEF94BD18}" destId="{E7513B9E-FB68-4897-944C-50522BCAFF21}" srcOrd="1" destOrd="0" presId="urn:microsoft.com/office/officeart/2005/8/layout/orgChart1"/>
    <dgm:cxn modelId="{2D83A2E3-63B9-490F-8BB6-3E5DB5A4852C}" type="presParOf" srcId="{08B90B17-FFCB-49DF-9265-87ECEF94BD18}" destId="{5C046A86-E6CA-4FFE-ADB8-63E1B04FFC07}" srcOrd="2" destOrd="0" presId="urn:microsoft.com/office/officeart/2005/8/layout/orgChart1"/>
    <dgm:cxn modelId="{6769ED57-0181-4597-B224-E2D5A6AB0955}" type="presParOf" srcId="{E1DE246A-4955-4203-9535-235D3E5D51EB}" destId="{6253E9DC-7E36-4951-AEDF-E7634E067317}" srcOrd="2" destOrd="0" presId="urn:microsoft.com/office/officeart/2005/8/layout/orgChart1"/>
    <dgm:cxn modelId="{955B44DF-BB29-407A-90A3-6946793E592E}" type="presParOf" srcId="{E1DE246A-4955-4203-9535-235D3E5D51EB}" destId="{337F74D8-C5D8-42A9-9ABC-3F0ED1D63401}" srcOrd="3" destOrd="0" presId="urn:microsoft.com/office/officeart/2005/8/layout/orgChart1"/>
    <dgm:cxn modelId="{59566AF3-F4F5-4A63-910A-D808DA0037A9}" type="presParOf" srcId="{337F74D8-C5D8-42A9-9ABC-3F0ED1D63401}" destId="{AD3697BA-374B-49ED-9A96-4D5570A8E857}" srcOrd="0" destOrd="0" presId="urn:microsoft.com/office/officeart/2005/8/layout/orgChart1"/>
    <dgm:cxn modelId="{5949F95D-E7A5-44E7-991E-B06227345D0C}" type="presParOf" srcId="{AD3697BA-374B-49ED-9A96-4D5570A8E857}" destId="{92A2EF50-756D-4C76-A1B8-0BE8EA3007A9}" srcOrd="0" destOrd="0" presId="urn:microsoft.com/office/officeart/2005/8/layout/orgChart1"/>
    <dgm:cxn modelId="{93D09586-7300-4921-AD7A-8450817515A7}" type="presParOf" srcId="{AD3697BA-374B-49ED-9A96-4D5570A8E857}" destId="{71CEA38A-9A82-4953-827D-876A80607A31}" srcOrd="1" destOrd="0" presId="urn:microsoft.com/office/officeart/2005/8/layout/orgChart1"/>
    <dgm:cxn modelId="{D306F80F-47D0-4E6E-B622-3E5B67AE5B48}" type="presParOf" srcId="{337F74D8-C5D8-42A9-9ABC-3F0ED1D63401}" destId="{A09104FD-D60A-4949-8A08-29BA5E736076}" srcOrd="1" destOrd="0" presId="urn:microsoft.com/office/officeart/2005/8/layout/orgChart1"/>
    <dgm:cxn modelId="{96D343BE-0A01-4078-BC9A-E22D0768081B}" type="presParOf" srcId="{A09104FD-D60A-4949-8A08-29BA5E736076}" destId="{C9A0E11A-81BA-4D6C-A07B-00430769339D}" srcOrd="0" destOrd="0" presId="urn:microsoft.com/office/officeart/2005/8/layout/orgChart1"/>
    <dgm:cxn modelId="{D5E2D177-AC3F-4BFF-A806-A43554207C7E}" type="presParOf" srcId="{A09104FD-D60A-4949-8A08-29BA5E736076}" destId="{6BBD68B9-1A8E-4BED-9202-1EE6919D1229}" srcOrd="1" destOrd="0" presId="urn:microsoft.com/office/officeart/2005/8/layout/orgChart1"/>
    <dgm:cxn modelId="{3ADB177D-B6EA-4C97-A3F0-223B1A1A131B}" type="presParOf" srcId="{6BBD68B9-1A8E-4BED-9202-1EE6919D1229}" destId="{A1723A8A-3FE1-456A-9506-F6E21AA63F26}" srcOrd="0" destOrd="0" presId="urn:microsoft.com/office/officeart/2005/8/layout/orgChart1"/>
    <dgm:cxn modelId="{D4832D77-C59A-45B9-B177-586479E867F8}" type="presParOf" srcId="{A1723A8A-3FE1-456A-9506-F6E21AA63F26}" destId="{B7D09D5F-E3F4-4E98-8098-43F6DD8D46D2}" srcOrd="0" destOrd="0" presId="urn:microsoft.com/office/officeart/2005/8/layout/orgChart1"/>
    <dgm:cxn modelId="{1D88F626-2C77-4A07-A28A-13AB55FF06E6}" type="presParOf" srcId="{A1723A8A-3FE1-456A-9506-F6E21AA63F26}" destId="{9E84D8D0-79CA-449F-9380-3F7148DC9706}" srcOrd="1" destOrd="0" presId="urn:microsoft.com/office/officeart/2005/8/layout/orgChart1"/>
    <dgm:cxn modelId="{1FF4F4F1-363F-4698-B743-431BABA3A6AB}" type="presParOf" srcId="{6BBD68B9-1A8E-4BED-9202-1EE6919D1229}" destId="{7E09A125-6173-475C-98F5-6E787C0AAFCC}" srcOrd="1" destOrd="0" presId="urn:microsoft.com/office/officeart/2005/8/layout/orgChart1"/>
    <dgm:cxn modelId="{0DA26FCF-A4DF-4CD5-A824-688B4128889A}" type="presParOf" srcId="{6BBD68B9-1A8E-4BED-9202-1EE6919D1229}" destId="{D8206C0B-68A6-468E-BEF6-E274582B101B}" srcOrd="2" destOrd="0" presId="urn:microsoft.com/office/officeart/2005/8/layout/orgChart1"/>
    <dgm:cxn modelId="{AB48FD5A-6FF2-4F53-9674-F364EC842442}" type="presParOf" srcId="{A09104FD-D60A-4949-8A08-29BA5E736076}" destId="{F40EC949-72E1-40F0-B531-7C1E65405E39}" srcOrd="2" destOrd="0" presId="urn:microsoft.com/office/officeart/2005/8/layout/orgChart1"/>
    <dgm:cxn modelId="{F4E63773-A951-411A-858A-FB4842E62A13}" type="presParOf" srcId="{A09104FD-D60A-4949-8A08-29BA5E736076}" destId="{E8FBAF40-792B-4037-B16A-7C4C9152AC93}" srcOrd="3" destOrd="0" presId="urn:microsoft.com/office/officeart/2005/8/layout/orgChart1"/>
    <dgm:cxn modelId="{35F8D3D6-AA0B-4C56-8AA9-335F6CAA1C59}" type="presParOf" srcId="{E8FBAF40-792B-4037-B16A-7C4C9152AC93}" destId="{5E462CED-D8FE-48BF-82F7-D355498B331C}" srcOrd="0" destOrd="0" presId="urn:microsoft.com/office/officeart/2005/8/layout/orgChart1"/>
    <dgm:cxn modelId="{A6EE0EB8-4BDC-4978-A334-53D9BF549A39}" type="presParOf" srcId="{5E462CED-D8FE-48BF-82F7-D355498B331C}" destId="{64B696A1-7E96-4D91-A2E9-4EF864F6AF7A}" srcOrd="0" destOrd="0" presId="urn:microsoft.com/office/officeart/2005/8/layout/orgChart1"/>
    <dgm:cxn modelId="{59D98F40-C9BA-481B-902F-A1D483C7AD9A}" type="presParOf" srcId="{5E462CED-D8FE-48BF-82F7-D355498B331C}" destId="{8A2D7C06-F74D-4C2D-91FA-1D69718123B8}" srcOrd="1" destOrd="0" presId="urn:microsoft.com/office/officeart/2005/8/layout/orgChart1"/>
    <dgm:cxn modelId="{73A18B0C-E170-4138-9171-481736449F32}" type="presParOf" srcId="{E8FBAF40-792B-4037-B16A-7C4C9152AC93}" destId="{A6358A70-F812-419C-982D-4EFE96DB8948}" srcOrd="1" destOrd="0" presId="urn:microsoft.com/office/officeart/2005/8/layout/orgChart1"/>
    <dgm:cxn modelId="{3677B3B3-5B03-4916-AD06-6BBA084C6A5E}" type="presParOf" srcId="{E8FBAF40-792B-4037-B16A-7C4C9152AC93}" destId="{401711D5-A919-4CDD-A0DD-46C3FF4FD621}" srcOrd="2" destOrd="0" presId="urn:microsoft.com/office/officeart/2005/8/layout/orgChart1"/>
    <dgm:cxn modelId="{5D1D0099-53EC-47AA-9D3B-04D65E71CF32}" type="presParOf" srcId="{A09104FD-D60A-4949-8A08-29BA5E736076}" destId="{FFBFE04B-9ABF-451C-A17B-247ABF8FD8EE}" srcOrd="4" destOrd="0" presId="urn:microsoft.com/office/officeart/2005/8/layout/orgChart1"/>
    <dgm:cxn modelId="{817053DE-5EFB-4B71-8418-D5FA894D12D1}" type="presParOf" srcId="{A09104FD-D60A-4949-8A08-29BA5E736076}" destId="{059B1EDF-7211-4C07-A871-6A4EBC796339}" srcOrd="5" destOrd="0" presId="urn:microsoft.com/office/officeart/2005/8/layout/orgChart1"/>
    <dgm:cxn modelId="{3EB721AD-3F54-4DA2-9CC2-CA84534E33DB}" type="presParOf" srcId="{059B1EDF-7211-4C07-A871-6A4EBC796339}" destId="{EFEFE54D-CA4A-41BC-A8E4-B490FDFD550B}" srcOrd="0" destOrd="0" presId="urn:microsoft.com/office/officeart/2005/8/layout/orgChart1"/>
    <dgm:cxn modelId="{8CFFE47D-A69F-4A72-93FD-DBD7FB9C4192}" type="presParOf" srcId="{EFEFE54D-CA4A-41BC-A8E4-B490FDFD550B}" destId="{F1960CD8-CBC1-4691-BCBE-CEECC02B636A}" srcOrd="0" destOrd="0" presId="urn:microsoft.com/office/officeart/2005/8/layout/orgChart1"/>
    <dgm:cxn modelId="{74D59AB1-775D-404A-8CD6-7377BA2466BE}" type="presParOf" srcId="{EFEFE54D-CA4A-41BC-A8E4-B490FDFD550B}" destId="{87196A68-021C-44DD-BB35-AB6FF98D5FA9}" srcOrd="1" destOrd="0" presId="urn:microsoft.com/office/officeart/2005/8/layout/orgChart1"/>
    <dgm:cxn modelId="{74D0E1F2-71C7-4FE1-8A4C-C18996479FB2}" type="presParOf" srcId="{059B1EDF-7211-4C07-A871-6A4EBC796339}" destId="{BB8CE432-F7C6-44B2-9B08-CDFFB375A7AD}" srcOrd="1" destOrd="0" presId="urn:microsoft.com/office/officeart/2005/8/layout/orgChart1"/>
    <dgm:cxn modelId="{5F587C16-878C-4AEC-B348-7FEAC6F03D45}" type="presParOf" srcId="{059B1EDF-7211-4C07-A871-6A4EBC796339}" destId="{891E9B9C-6DE8-4EA7-A544-2EDA29AF4DB5}" srcOrd="2" destOrd="0" presId="urn:microsoft.com/office/officeart/2005/8/layout/orgChart1"/>
    <dgm:cxn modelId="{C8A5C9CE-6804-49AC-9F11-07F4E749FD8B}" type="presParOf" srcId="{A09104FD-D60A-4949-8A08-29BA5E736076}" destId="{1CADA73B-DB11-4498-AA75-237F27995135}" srcOrd="6" destOrd="0" presId="urn:microsoft.com/office/officeart/2005/8/layout/orgChart1"/>
    <dgm:cxn modelId="{96B7C853-E329-4066-B656-6C63E08B213C}" type="presParOf" srcId="{A09104FD-D60A-4949-8A08-29BA5E736076}" destId="{C9DDB4D9-2B2B-4193-9BA3-32F2E7EE36E0}" srcOrd="7" destOrd="0" presId="urn:microsoft.com/office/officeart/2005/8/layout/orgChart1"/>
    <dgm:cxn modelId="{14586F32-C6E2-47E5-B962-D9B993EC1416}" type="presParOf" srcId="{C9DDB4D9-2B2B-4193-9BA3-32F2E7EE36E0}" destId="{6FC779C7-D900-4BB8-ADC4-EB27A8478C27}" srcOrd="0" destOrd="0" presId="urn:microsoft.com/office/officeart/2005/8/layout/orgChart1"/>
    <dgm:cxn modelId="{0418367D-144E-4504-9EE5-12E68CD6FE93}" type="presParOf" srcId="{6FC779C7-D900-4BB8-ADC4-EB27A8478C27}" destId="{248EB798-2190-428A-97F2-97E841EAC524}" srcOrd="0" destOrd="0" presId="urn:microsoft.com/office/officeart/2005/8/layout/orgChart1"/>
    <dgm:cxn modelId="{369CA3DF-044D-49AA-9EA8-7285E3826846}" type="presParOf" srcId="{6FC779C7-D900-4BB8-ADC4-EB27A8478C27}" destId="{E4FC66A2-1023-4C93-AE00-001283B656CB}" srcOrd="1" destOrd="0" presId="urn:microsoft.com/office/officeart/2005/8/layout/orgChart1"/>
    <dgm:cxn modelId="{F02BD720-1AA5-463E-A1B4-EF8EC97EE838}" type="presParOf" srcId="{C9DDB4D9-2B2B-4193-9BA3-32F2E7EE36E0}" destId="{710C689E-25B4-460D-89F2-2B0EF6D654FF}" srcOrd="1" destOrd="0" presId="urn:microsoft.com/office/officeart/2005/8/layout/orgChart1"/>
    <dgm:cxn modelId="{03613B56-7689-45B4-A4A5-37AABD743805}" type="presParOf" srcId="{C9DDB4D9-2B2B-4193-9BA3-32F2E7EE36E0}" destId="{7A311884-A6FC-4FF8-A5B4-0EA46D9ECC0A}" srcOrd="2" destOrd="0" presId="urn:microsoft.com/office/officeart/2005/8/layout/orgChart1"/>
    <dgm:cxn modelId="{1F11EA9B-9CEC-416C-8A52-CE14227A6941}" type="presParOf" srcId="{A09104FD-D60A-4949-8A08-29BA5E736076}" destId="{ABE97EC2-FA7F-44CF-A67B-6F0142570AF8}" srcOrd="8" destOrd="0" presId="urn:microsoft.com/office/officeart/2005/8/layout/orgChart1"/>
    <dgm:cxn modelId="{20D8C94A-5C73-4DA4-ACF2-63E59E3A955C}" type="presParOf" srcId="{A09104FD-D60A-4949-8A08-29BA5E736076}" destId="{51E60AED-B13F-4E3D-AEDD-534F4F53A0E1}" srcOrd="9" destOrd="0" presId="urn:microsoft.com/office/officeart/2005/8/layout/orgChart1"/>
    <dgm:cxn modelId="{0A634E00-3CA9-4BCF-95D9-18C66E32D798}" type="presParOf" srcId="{51E60AED-B13F-4E3D-AEDD-534F4F53A0E1}" destId="{54C59AC8-AE9A-43D1-B8A1-323410E95DA9}" srcOrd="0" destOrd="0" presId="urn:microsoft.com/office/officeart/2005/8/layout/orgChart1"/>
    <dgm:cxn modelId="{FD1E7B44-9D25-4E4A-8260-A3B9C08A047E}" type="presParOf" srcId="{54C59AC8-AE9A-43D1-B8A1-323410E95DA9}" destId="{C0157E4B-C906-424F-9839-96E0888B75E3}" srcOrd="0" destOrd="0" presId="urn:microsoft.com/office/officeart/2005/8/layout/orgChart1"/>
    <dgm:cxn modelId="{FC44CE81-4F42-4AFC-A7A3-3B7BB21814BC}" type="presParOf" srcId="{54C59AC8-AE9A-43D1-B8A1-323410E95DA9}" destId="{EF700F75-9387-4D55-93D9-7C042E314B86}" srcOrd="1" destOrd="0" presId="urn:microsoft.com/office/officeart/2005/8/layout/orgChart1"/>
    <dgm:cxn modelId="{67020272-B12D-4D7F-95C0-66AEBB3832A7}" type="presParOf" srcId="{51E60AED-B13F-4E3D-AEDD-534F4F53A0E1}" destId="{EA84E07E-3357-42AF-B041-4534FC31AE87}" srcOrd="1" destOrd="0" presId="urn:microsoft.com/office/officeart/2005/8/layout/orgChart1"/>
    <dgm:cxn modelId="{244B972D-EEAB-4089-958B-92A84C9BFC46}" type="presParOf" srcId="{51E60AED-B13F-4E3D-AEDD-534F4F53A0E1}" destId="{A8AE2264-FFEA-4FE2-9AF7-F627A0516B65}" srcOrd="2" destOrd="0" presId="urn:microsoft.com/office/officeart/2005/8/layout/orgChart1"/>
    <dgm:cxn modelId="{69CA930D-BE2B-4223-BDF1-ECE2B347C157}" type="presParOf" srcId="{A09104FD-D60A-4949-8A08-29BA5E736076}" destId="{F1C3D961-1C7E-4C0E-B016-BB615B3FA113}" srcOrd="10" destOrd="0" presId="urn:microsoft.com/office/officeart/2005/8/layout/orgChart1"/>
    <dgm:cxn modelId="{E58F3A0A-B674-4BE8-B3D0-F67165934E17}" type="presParOf" srcId="{A09104FD-D60A-4949-8A08-29BA5E736076}" destId="{07BAB9F3-A23E-4EB6-B560-491546F88B1C}" srcOrd="11" destOrd="0" presId="urn:microsoft.com/office/officeart/2005/8/layout/orgChart1"/>
    <dgm:cxn modelId="{53662319-BAB9-4FD0-B5F5-BEBCC9F99C56}" type="presParOf" srcId="{07BAB9F3-A23E-4EB6-B560-491546F88B1C}" destId="{6710978E-B9CC-457F-A933-6E0103D79AA8}" srcOrd="0" destOrd="0" presId="urn:microsoft.com/office/officeart/2005/8/layout/orgChart1"/>
    <dgm:cxn modelId="{53F82089-E219-4C31-AC05-7FA34D6C1FC3}" type="presParOf" srcId="{6710978E-B9CC-457F-A933-6E0103D79AA8}" destId="{CB1787CE-0512-494C-B58B-9C874854E2CA}" srcOrd="0" destOrd="0" presId="urn:microsoft.com/office/officeart/2005/8/layout/orgChart1"/>
    <dgm:cxn modelId="{D17A7B96-9D8D-4750-9923-F682DCAA555C}" type="presParOf" srcId="{6710978E-B9CC-457F-A933-6E0103D79AA8}" destId="{FE802E14-08C2-404E-9DF2-350474F007D7}" srcOrd="1" destOrd="0" presId="urn:microsoft.com/office/officeart/2005/8/layout/orgChart1"/>
    <dgm:cxn modelId="{2C29A2A0-157B-4AAF-8D91-3860A3761E3C}" type="presParOf" srcId="{07BAB9F3-A23E-4EB6-B560-491546F88B1C}" destId="{121F3271-87B9-4B26-9E85-35066D7E9431}" srcOrd="1" destOrd="0" presId="urn:microsoft.com/office/officeart/2005/8/layout/orgChart1"/>
    <dgm:cxn modelId="{81D65DC4-8A5B-41AA-9091-F2A100FEA1F9}" type="presParOf" srcId="{07BAB9F3-A23E-4EB6-B560-491546F88B1C}" destId="{CF850E8C-19D3-4561-A4A4-8C38D6B47F9A}" srcOrd="2" destOrd="0" presId="urn:microsoft.com/office/officeart/2005/8/layout/orgChart1"/>
    <dgm:cxn modelId="{C400EE23-39B3-4A81-A214-99F426E81EC1}" type="presParOf" srcId="{337F74D8-C5D8-42A9-9ABC-3F0ED1D63401}" destId="{7EFD0F68-AA0E-4C29-A2F8-5D1236615975}" srcOrd="2" destOrd="0" presId="urn:microsoft.com/office/officeart/2005/8/layout/orgChart1"/>
    <dgm:cxn modelId="{1B813550-D115-419B-895A-C6190171E18C}" type="presParOf" srcId="{CE69A433-C370-4A83-8163-8326C20F4A66}" destId="{60FD1A48-2ABA-4ECD-914C-92A617739536}" srcOrd="2" destOrd="0" presId="urn:microsoft.com/office/officeart/2005/8/layout/orgChart1"/>
    <dgm:cxn modelId="{AA085ED2-A694-4FDC-A436-5296B9CB77AD}" type="presParOf" srcId="{FB25DBCF-9EF5-42B4-BE32-3F135728A18C}" destId="{4CB74D06-66F3-4BFA-8429-2339E65DBFAF}" srcOrd="2" destOrd="0" presId="urn:microsoft.com/office/officeart/2005/8/layout/orgChart1"/>
    <dgm:cxn modelId="{B9BD827A-C6A8-4B64-8818-61489777CB6A}" type="presParOf" srcId="{FB25DBCF-9EF5-42B4-BE32-3F135728A18C}" destId="{FD12A0E3-13AE-488A-A75E-CF42BF3B1FB7}" srcOrd="3" destOrd="0" presId="urn:microsoft.com/office/officeart/2005/8/layout/orgChart1"/>
    <dgm:cxn modelId="{2D1607C0-EC2C-4228-9953-316303FEA618}" type="presParOf" srcId="{FD12A0E3-13AE-488A-A75E-CF42BF3B1FB7}" destId="{D0B5977E-EF19-40C0-B26C-B77AE9EC347A}" srcOrd="0" destOrd="0" presId="urn:microsoft.com/office/officeart/2005/8/layout/orgChart1"/>
    <dgm:cxn modelId="{7F14EC34-596A-4CEF-B6A7-3D0F24911349}" type="presParOf" srcId="{D0B5977E-EF19-40C0-B26C-B77AE9EC347A}" destId="{A34B3786-9FF6-4F65-9E5B-BA454632AE6D}" srcOrd="0" destOrd="0" presId="urn:microsoft.com/office/officeart/2005/8/layout/orgChart1"/>
    <dgm:cxn modelId="{FAC19952-98E1-4841-B5A2-032C0AE7D2E8}" type="presParOf" srcId="{D0B5977E-EF19-40C0-B26C-B77AE9EC347A}" destId="{848D1949-0F41-4B41-AF3B-79BB1C58B989}" srcOrd="1" destOrd="0" presId="urn:microsoft.com/office/officeart/2005/8/layout/orgChart1"/>
    <dgm:cxn modelId="{7633D973-11B4-40A0-AD58-970E76F464C4}" type="presParOf" srcId="{FD12A0E3-13AE-488A-A75E-CF42BF3B1FB7}" destId="{F33C8056-D429-4E2A-B250-2E9C0641A4C9}" srcOrd="1" destOrd="0" presId="urn:microsoft.com/office/officeart/2005/8/layout/orgChart1"/>
    <dgm:cxn modelId="{6DA2B63D-34A4-473F-B565-FD59FE79198A}" type="presParOf" srcId="{F33C8056-D429-4E2A-B250-2E9C0641A4C9}" destId="{4BBC97D0-28CF-4F87-8E44-EA1B7D245D73}" srcOrd="0" destOrd="0" presId="urn:microsoft.com/office/officeart/2005/8/layout/orgChart1"/>
    <dgm:cxn modelId="{3ECF973C-43B6-4DDF-B181-312107875C9C}" type="presParOf" srcId="{F33C8056-D429-4E2A-B250-2E9C0641A4C9}" destId="{03BEF709-0DB8-4242-88EC-5893DEC21244}" srcOrd="1" destOrd="0" presId="urn:microsoft.com/office/officeart/2005/8/layout/orgChart1"/>
    <dgm:cxn modelId="{9518D59C-EDF9-41F3-B0BE-B8B2324EB54A}" type="presParOf" srcId="{03BEF709-0DB8-4242-88EC-5893DEC21244}" destId="{7BE7758F-3FF6-4A31-ACC3-C41AF7CF4732}" srcOrd="0" destOrd="0" presId="urn:microsoft.com/office/officeart/2005/8/layout/orgChart1"/>
    <dgm:cxn modelId="{93E609CE-82ED-4A64-9891-C72CD2F0A745}" type="presParOf" srcId="{7BE7758F-3FF6-4A31-ACC3-C41AF7CF4732}" destId="{C902A535-CE71-4166-963A-DFCB003FC188}" srcOrd="0" destOrd="0" presId="urn:microsoft.com/office/officeart/2005/8/layout/orgChart1"/>
    <dgm:cxn modelId="{DD487939-DB29-4EE7-970E-C2005DCA8016}" type="presParOf" srcId="{7BE7758F-3FF6-4A31-ACC3-C41AF7CF4732}" destId="{FFEAA4BB-5BE7-4F71-86B6-C1B918E5824C}" srcOrd="1" destOrd="0" presId="urn:microsoft.com/office/officeart/2005/8/layout/orgChart1"/>
    <dgm:cxn modelId="{E65092C5-8305-4A8F-A540-D790DA2C1B6E}" type="presParOf" srcId="{03BEF709-0DB8-4242-88EC-5893DEC21244}" destId="{28DD91E3-1055-4738-9E78-9D0BFEC3CC55}" srcOrd="1" destOrd="0" presId="urn:microsoft.com/office/officeart/2005/8/layout/orgChart1"/>
    <dgm:cxn modelId="{2C966218-07B6-43F5-8571-F3010289EFDD}" type="presParOf" srcId="{03BEF709-0DB8-4242-88EC-5893DEC21244}" destId="{F543751A-E8ED-47EF-A61E-0B983132ADAA}" srcOrd="2" destOrd="0" presId="urn:microsoft.com/office/officeart/2005/8/layout/orgChart1"/>
    <dgm:cxn modelId="{1C24E6C6-6BD8-4A95-8416-157E4C9FB061}" type="presParOf" srcId="{F33C8056-D429-4E2A-B250-2E9C0641A4C9}" destId="{9CA98D65-35FC-498B-B4D6-CFA36EB5EDB2}" srcOrd="2" destOrd="0" presId="urn:microsoft.com/office/officeart/2005/8/layout/orgChart1"/>
    <dgm:cxn modelId="{A969901E-687A-40BC-9B9F-136E32BC60CE}" type="presParOf" srcId="{F33C8056-D429-4E2A-B250-2E9C0641A4C9}" destId="{06CFD735-356B-425B-95DB-11825CCD1CD0}" srcOrd="3" destOrd="0" presId="urn:microsoft.com/office/officeart/2005/8/layout/orgChart1"/>
    <dgm:cxn modelId="{D0AE5DC3-F799-4668-A226-EE666FDF29E1}" type="presParOf" srcId="{06CFD735-356B-425B-95DB-11825CCD1CD0}" destId="{8FF3BD13-58F7-48B6-998D-743465590C03}" srcOrd="0" destOrd="0" presId="urn:microsoft.com/office/officeart/2005/8/layout/orgChart1"/>
    <dgm:cxn modelId="{D20A3330-9E8A-4D32-A77E-7FA57601697B}" type="presParOf" srcId="{8FF3BD13-58F7-48B6-998D-743465590C03}" destId="{72496FEF-253E-462D-9E46-C3D412D6FD32}" srcOrd="0" destOrd="0" presId="urn:microsoft.com/office/officeart/2005/8/layout/orgChart1"/>
    <dgm:cxn modelId="{3A852101-D775-45CD-9775-C7A6D16AD145}" type="presParOf" srcId="{8FF3BD13-58F7-48B6-998D-743465590C03}" destId="{6E5A1F6D-A3B6-4978-A532-8DD58D7252F4}" srcOrd="1" destOrd="0" presId="urn:microsoft.com/office/officeart/2005/8/layout/orgChart1"/>
    <dgm:cxn modelId="{8C770C63-6796-446F-9F1E-48DF405C1E1E}" type="presParOf" srcId="{06CFD735-356B-425B-95DB-11825CCD1CD0}" destId="{18983693-5C84-47D7-8CD6-3C03C273F099}" srcOrd="1" destOrd="0" presId="urn:microsoft.com/office/officeart/2005/8/layout/orgChart1"/>
    <dgm:cxn modelId="{65AE29E4-2A76-4BC0-9993-944691F1A76C}" type="presParOf" srcId="{18983693-5C84-47D7-8CD6-3C03C273F099}" destId="{90E421A6-0D91-4EA7-8B33-DE57B8D99DCA}" srcOrd="0" destOrd="0" presId="urn:microsoft.com/office/officeart/2005/8/layout/orgChart1"/>
    <dgm:cxn modelId="{5C561A07-923C-43C9-A5C9-5FEF2300BA9A}" type="presParOf" srcId="{18983693-5C84-47D7-8CD6-3C03C273F099}" destId="{50A0951B-A608-41A8-97F9-1695A128B220}" srcOrd="1" destOrd="0" presId="urn:microsoft.com/office/officeart/2005/8/layout/orgChart1"/>
    <dgm:cxn modelId="{4ACF8005-6850-4DC0-953D-C47D01C15B3B}" type="presParOf" srcId="{50A0951B-A608-41A8-97F9-1695A128B220}" destId="{BC82C914-047D-4149-B4C1-5182CF1D11FC}" srcOrd="0" destOrd="0" presId="urn:microsoft.com/office/officeart/2005/8/layout/orgChart1"/>
    <dgm:cxn modelId="{93F839B4-5CD6-47B4-8072-92D1A48D190E}" type="presParOf" srcId="{BC82C914-047D-4149-B4C1-5182CF1D11FC}" destId="{C0BE0DF5-21E2-466E-825D-757895554DE7}" srcOrd="0" destOrd="0" presId="urn:microsoft.com/office/officeart/2005/8/layout/orgChart1"/>
    <dgm:cxn modelId="{64716431-5934-48E4-9666-7889152E1762}" type="presParOf" srcId="{BC82C914-047D-4149-B4C1-5182CF1D11FC}" destId="{07AD1350-20C0-47F1-B684-6724FA35E8D2}" srcOrd="1" destOrd="0" presId="urn:microsoft.com/office/officeart/2005/8/layout/orgChart1"/>
    <dgm:cxn modelId="{339A7C06-A920-4B8E-96FA-789C77B6B382}" type="presParOf" srcId="{50A0951B-A608-41A8-97F9-1695A128B220}" destId="{63230E5D-ADE5-45F5-B33B-AC33F0CCA131}" srcOrd="1" destOrd="0" presId="urn:microsoft.com/office/officeart/2005/8/layout/orgChart1"/>
    <dgm:cxn modelId="{9AAAE51A-8D24-4FBF-99B1-9ACE32333AF9}" type="presParOf" srcId="{50A0951B-A608-41A8-97F9-1695A128B220}" destId="{730956B4-100F-4AF1-956E-D482CB3515C7}" srcOrd="2" destOrd="0" presId="urn:microsoft.com/office/officeart/2005/8/layout/orgChart1"/>
    <dgm:cxn modelId="{F99D876B-3082-412A-92D4-B774E05E6D5D}" type="presParOf" srcId="{18983693-5C84-47D7-8CD6-3C03C273F099}" destId="{22D1B7F9-27FC-42E6-8C7F-406B3EF2D018}" srcOrd="2" destOrd="0" presId="urn:microsoft.com/office/officeart/2005/8/layout/orgChart1"/>
    <dgm:cxn modelId="{D58053EB-83A5-4849-B5D9-F8CE70494B53}" type="presParOf" srcId="{18983693-5C84-47D7-8CD6-3C03C273F099}" destId="{0E4D7E94-F290-4DEE-BF86-B8524214809A}" srcOrd="3" destOrd="0" presId="urn:microsoft.com/office/officeart/2005/8/layout/orgChart1"/>
    <dgm:cxn modelId="{0A1BB54A-9A4A-4184-9D22-8680C3874BDD}" type="presParOf" srcId="{0E4D7E94-F290-4DEE-BF86-B8524214809A}" destId="{EDFC5916-7F11-44EE-AC41-2DF8A27422E0}" srcOrd="0" destOrd="0" presId="urn:microsoft.com/office/officeart/2005/8/layout/orgChart1"/>
    <dgm:cxn modelId="{A8CC694F-4198-4790-801D-DA5D5D624D2C}" type="presParOf" srcId="{EDFC5916-7F11-44EE-AC41-2DF8A27422E0}" destId="{914E356F-1C16-45AB-B159-458BA07D9BDB}" srcOrd="0" destOrd="0" presId="urn:microsoft.com/office/officeart/2005/8/layout/orgChart1"/>
    <dgm:cxn modelId="{9D749235-814C-4EB2-80DF-CAB01E4E4406}" type="presParOf" srcId="{EDFC5916-7F11-44EE-AC41-2DF8A27422E0}" destId="{DD217250-868C-4E5D-B00E-C348A20F8619}" srcOrd="1" destOrd="0" presId="urn:microsoft.com/office/officeart/2005/8/layout/orgChart1"/>
    <dgm:cxn modelId="{F2032908-4592-4FF5-B5C2-1990B0102621}" type="presParOf" srcId="{0E4D7E94-F290-4DEE-BF86-B8524214809A}" destId="{AF09C841-0A3E-46F6-AD52-1EF379CBC9A5}" srcOrd="1" destOrd="0" presId="urn:microsoft.com/office/officeart/2005/8/layout/orgChart1"/>
    <dgm:cxn modelId="{83653836-4A89-43DD-BD21-C8A2761091E8}" type="presParOf" srcId="{0E4D7E94-F290-4DEE-BF86-B8524214809A}" destId="{AD8E3407-79AA-4D58-B406-46934E7761C6}" srcOrd="2" destOrd="0" presId="urn:microsoft.com/office/officeart/2005/8/layout/orgChart1"/>
    <dgm:cxn modelId="{839578FA-E745-4B5D-9FAB-F2BEB4DF09F9}" type="presParOf" srcId="{06CFD735-356B-425B-95DB-11825CCD1CD0}" destId="{27D3B285-15EC-49CD-9508-2F5459276198}" srcOrd="2" destOrd="0" presId="urn:microsoft.com/office/officeart/2005/8/layout/orgChart1"/>
    <dgm:cxn modelId="{949DCFBC-6C5A-4B21-BDC8-E1915400E55A}" type="presParOf" srcId="{FD12A0E3-13AE-488A-A75E-CF42BF3B1FB7}" destId="{865E5AC4-FDF3-49BF-8532-41968A558AFF}" srcOrd="2" destOrd="0" presId="urn:microsoft.com/office/officeart/2005/8/layout/orgChart1"/>
    <dgm:cxn modelId="{48A40377-6388-4A7C-882B-C4797A668D22}" type="presParOf" srcId="{FB25DBCF-9EF5-42B4-BE32-3F135728A18C}" destId="{B2BEB4DC-944C-4349-BCF9-E048F46A18F5}" srcOrd="4" destOrd="0" presId="urn:microsoft.com/office/officeart/2005/8/layout/orgChart1"/>
    <dgm:cxn modelId="{9A5FB097-AF68-4D03-BA36-22D6CB284FA3}" type="presParOf" srcId="{FB25DBCF-9EF5-42B4-BE32-3F135728A18C}" destId="{F7632411-08A5-4DBD-9A6E-369077101AA4}" srcOrd="5" destOrd="0" presId="urn:microsoft.com/office/officeart/2005/8/layout/orgChart1"/>
    <dgm:cxn modelId="{1DDECB4A-E383-4651-8FA3-54B2FA31D14B}" type="presParOf" srcId="{F7632411-08A5-4DBD-9A6E-369077101AA4}" destId="{BFC43DF2-136D-4AD1-85FA-96B51067162F}" srcOrd="0" destOrd="0" presId="urn:microsoft.com/office/officeart/2005/8/layout/orgChart1"/>
    <dgm:cxn modelId="{FCB4E99D-CCF7-4722-9DA1-D223A3C6C149}" type="presParOf" srcId="{BFC43DF2-136D-4AD1-85FA-96B51067162F}" destId="{88FA12D9-73FA-40BA-8C12-B2F8ED6B2AD1}" srcOrd="0" destOrd="0" presId="urn:microsoft.com/office/officeart/2005/8/layout/orgChart1"/>
    <dgm:cxn modelId="{E90094B5-92C7-4E78-88B8-4CB9C85780E3}" type="presParOf" srcId="{BFC43DF2-136D-4AD1-85FA-96B51067162F}" destId="{0910FFF1-7391-4FF2-A590-CB839CAC9996}" srcOrd="1" destOrd="0" presId="urn:microsoft.com/office/officeart/2005/8/layout/orgChart1"/>
    <dgm:cxn modelId="{7E6BD726-3F21-4C71-9D6C-DE13E2EDA609}" type="presParOf" srcId="{F7632411-08A5-4DBD-9A6E-369077101AA4}" destId="{2DFDF98E-AAA4-4705-BF49-C8E283CB955A}" srcOrd="1" destOrd="0" presId="urn:microsoft.com/office/officeart/2005/8/layout/orgChart1"/>
    <dgm:cxn modelId="{47A8E149-1F2C-4A7A-99AD-29D154CFE713}" type="presParOf" srcId="{2DFDF98E-AAA4-4705-BF49-C8E283CB955A}" destId="{0B840EAA-111E-4AEC-9D3B-FA53D29E85F6}" srcOrd="0" destOrd="0" presId="urn:microsoft.com/office/officeart/2005/8/layout/orgChart1"/>
    <dgm:cxn modelId="{69EC64FD-4702-46CC-9621-9648EB928239}" type="presParOf" srcId="{2DFDF98E-AAA4-4705-BF49-C8E283CB955A}" destId="{DC3EA72C-B7DF-45A7-92CC-601CD41A5FD9}" srcOrd="1" destOrd="0" presId="urn:microsoft.com/office/officeart/2005/8/layout/orgChart1"/>
    <dgm:cxn modelId="{5BEFE83F-98DE-427C-B898-CD5361F1FBA7}" type="presParOf" srcId="{DC3EA72C-B7DF-45A7-92CC-601CD41A5FD9}" destId="{2B944F32-3B8B-4AC2-A5F2-DEDB35D63F7F}" srcOrd="0" destOrd="0" presId="urn:microsoft.com/office/officeart/2005/8/layout/orgChart1"/>
    <dgm:cxn modelId="{78ED4AA4-75F6-474E-9CA8-9FDF0516B782}" type="presParOf" srcId="{2B944F32-3B8B-4AC2-A5F2-DEDB35D63F7F}" destId="{C3393EB6-31C1-4191-A0D6-20CABFD685AA}" srcOrd="0" destOrd="0" presId="urn:microsoft.com/office/officeart/2005/8/layout/orgChart1"/>
    <dgm:cxn modelId="{FA0ED75B-C238-4AEB-AB4E-16705C76B1D7}" type="presParOf" srcId="{2B944F32-3B8B-4AC2-A5F2-DEDB35D63F7F}" destId="{93CC9FD7-F876-429A-BC0E-0BE099D70628}" srcOrd="1" destOrd="0" presId="urn:microsoft.com/office/officeart/2005/8/layout/orgChart1"/>
    <dgm:cxn modelId="{52E7A5BA-2203-453E-8CD8-F0FC40B0A9F2}" type="presParOf" srcId="{DC3EA72C-B7DF-45A7-92CC-601CD41A5FD9}" destId="{97F2BAEF-2BB3-4583-B34D-2B84C71491AA}" srcOrd="1" destOrd="0" presId="urn:microsoft.com/office/officeart/2005/8/layout/orgChart1"/>
    <dgm:cxn modelId="{C3D15206-7CC3-4D1F-B548-7A1E371F8ECB}" type="presParOf" srcId="{DC3EA72C-B7DF-45A7-92CC-601CD41A5FD9}" destId="{1F9171D0-19EA-4B72-B5C3-DF453A88BA54}" srcOrd="2" destOrd="0" presId="urn:microsoft.com/office/officeart/2005/8/layout/orgChart1"/>
    <dgm:cxn modelId="{B584A487-A7F8-41E7-B972-B5A284CA1571}" type="presParOf" srcId="{2DFDF98E-AAA4-4705-BF49-C8E283CB955A}" destId="{F1A9F764-AEEA-4A8D-A1E9-B9ABB02D7F58}" srcOrd="2" destOrd="0" presId="urn:microsoft.com/office/officeart/2005/8/layout/orgChart1"/>
    <dgm:cxn modelId="{B1BCDAD8-021C-4A75-8F22-A7DDB5E296B7}" type="presParOf" srcId="{2DFDF98E-AAA4-4705-BF49-C8E283CB955A}" destId="{91602084-433C-4564-9EDC-469099AF44F7}" srcOrd="3" destOrd="0" presId="urn:microsoft.com/office/officeart/2005/8/layout/orgChart1"/>
    <dgm:cxn modelId="{7876A0B1-3A50-40A8-AA0F-7D1157C7A9D9}" type="presParOf" srcId="{91602084-433C-4564-9EDC-469099AF44F7}" destId="{9B8AE452-E8A5-4ED7-B30E-8EF040FD66EA}" srcOrd="0" destOrd="0" presId="urn:microsoft.com/office/officeart/2005/8/layout/orgChart1"/>
    <dgm:cxn modelId="{0A8F13ED-BA2A-4400-9A9A-AD7B87A28EE4}" type="presParOf" srcId="{9B8AE452-E8A5-4ED7-B30E-8EF040FD66EA}" destId="{458444E8-F777-4EB6-85B6-8D5549BDBBF3}" srcOrd="0" destOrd="0" presId="urn:microsoft.com/office/officeart/2005/8/layout/orgChart1"/>
    <dgm:cxn modelId="{52C4F786-B620-44BD-B4FB-A12A255AA7B7}" type="presParOf" srcId="{9B8AE452-E8A5-4ED7-B30E-8EF040FD66EA}" destId="{3C7AAF04-A803-430E-A95E-6857A8DF6823}" srcOrd="1" destOrd="0" presId="urn:microsoft.com/office/officeart/2005/8/layout/orgChart1"/>
    <dgm:cxn modelId="{A8DF310E-33FC-4874-90E1-2C12B4FFDE5F}" type="presParOf" srcId="{91602084-433C-4564-9EDC-469099AF44F7}" destId="{E617366F-9AB7-4CD3-9143-CC21DA51925D}" srcOrd="1" destOrd="0" presId="urn:microsoft.com/office/officeart/2005/8/layout/orgChart1"/>
    <dgm:cxn modelId="{AC5C1F1C-FEE3-4E10-BE2A-00BA8EEEC35A}" type="presParOf" srcId="{E617366F-9AB7-4CD3-9143-CC21DA51925D}" destId="{4F05F766-D562-444E-855A-B5B20C23EA41}" srcOrd="0" destOrd="0" presId="urn:microsoft.com/office/officeart/2005/8/layout/orgChart1"/>
    <dgm:cxn modelId="{E6EEDAB9-F12F-4BF8-8EF8-20FB7B8D9BFB}" type="presParOf" srcId="{E617366F-9AB7-4CD3-9143-CC21DA51925D}" destId="{4C9C1961-E06B-4B37-912F-86520E8EB0B0}" srcOrd="1" destOrd="0" presId="urn:microsoft.com/office/officeart/2005/8/layout/orgChart1"/>
    <dgm:cxn modelId="{BE838652-8A7C-47DF-94FB-F905BD902134}" type="presParOf" srcId="{4C9C1961-E06B-4B37-912F-86520E8EB0B0}" destId="{ADBC0B78-F2FC-4493-9DA3-CAC98648F69E}" srcOrd="0" destOrd="0" presId="urn:microsoft.com/office/officeart/2005/8/layout/orgChart1"/>
    <dgm:cxn modelId="{40018F2E-D399-4096-AEA4-904D8378B554}" type="presParOf" srcId="{ADBC0B78-F2FC-4493-9DA3-CAC98648F69E}" destId="{9B82439F-DCC5-4724-BB23-BECBDD478468}" srcOrd="0" destOrd="0" presId="urn:microsoft.com/office/officeart/2005/8/layout/orgChart1"/>
    <dgm:cxn modelId="{7C6E78F8-E8F9-46B0-B717-7630ABA2113F}" type="presParOf" srcId="{ADBC0B78-F2FC-4493-9DA3-CAC98648F69E}" destId="{53E6210A-258A-4C40-A15E-7EDDC87A254A}" srcOrd="1" destOrd="0" presId="urn:microsoft.com/office/officeart/2005/8/layout/orgChart1"/>
    <dgm:cxn modelId="{F728C466-8027-4B5B-BB0B-CB8DDFBF00DE}" type="presParOf" srcId="{4C9C1961-E06B-4B37-912F-86520E8EB0B0}" destId="{3AB5681E-4340-420E-B113-41489A8EC3FD}" srcOrd="1" destOrd="0" presId="urn:microsoft.com/office/officeart/2005/8/layout/orgChart1"/>
    <dgm:cxn modelId="{7681E59E-E03A-45FA-86FD-4FFD09C3581D}" type="presParOf" srcId="{4C9C1961-E06B-4B37-912F-86520E8EB0B0}" destId="{CA85122A-BFA2-4D8C-9A7A-A3DBDD2CACA5}" srcOrd="2" destOrd="0" presId="urn:microsoft.com/office/officeart/2005/8/layout/orgChart1"/>
    <dgm:cxn modelId="{354B26B6-70E2-488E-B4EB-D5AB925616C0}" type="presParOf" srcId="{91602084-433C-4564-9EDC-469099AF44F7}" destId="{7A24D89A-84E3-4E28-A2F0-E3848B5FFAF7}" srcOrd="2" destOrd="0" presId="urn:microsoft.com/office/officeart/2005/8/layout/orgChart1"/>
    <dgm:cxn modelId="{EB7DA3E2-3B4F-4478-A1E0-E8C974D6EDCC}" type="presParOf" srcId="{F7632411-08A5-4DBD-9A6E-369077101AA4}" destId="{F4A69048-C4F3-4241-9887-00477579BDAB}" srcOrd="2" destOrd="0" presId="urn:microsoft.com/office/officeart/2005/8/layout/orgChart1"/>
    <dgm:cxn modelId="{F4FD626A-38E8-4357-8E0D-C35F37010F80}" type="presParOf" srcId="{0954323B-54BD-494F-BD91-48AF2D241503}" destId="{B8BD2229-F4A4-4A4D-A71C-19CD9328391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4C765C-4BCB-4728-A366-CCA576D31B1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0399091B-EE48-4BB6-BC77-7059599B01E1}">
      <dgm:prSet phldrT="[Testo]" custT="1"/>
      <dgm:spPr/>
      <dgm:t>
        <a:bodyPr/>
        <a:lstStyle/>
        <a:p>
          <a:r>
            <a:rPr lang="it-IT" sz="1000" dirty="0" smtClean="0"/>
            <a:t>Performance di Ente: </a:t>
          </a:r>
          <a:r>
            <a:rPr lang="it-IT" sz="1000" b="1" dirty="0" smtClean="0">
              <a:solidFill>
                <a:srgbClr val="FF0000"/>
              </a:solidFill>
            </a:rPr>
            <a:t>98,51 %</a:t>
          </a:r>
          <a:r>
            <a:rPr lang="it-IT" sz="1000" b="1" dirty="0" smtClean="0"/>
            <a:t> </a:t>
          </a:r>
          <a:endParaRPr lang="it-IT" sz="1000" b="1" dirty="0">
            <a:solidFill>
              <a:schemeClr val="accent2"/>
            </a:solidFill>
          </a:endParaRPr>
        </a:p>
      </dgm:t>
    </dgm:pt>
    <dgm:pt modelId="{E53B024B-D966-4900-86F6-B4631A98E2BD}" type="parTrans" cxnId="{EF9A9E9E-E10F-4A85-829D-BEE4301EABA5}">
      <dgm:prSet/>
      <dgm:spPr/>
      <dgm:t>
        <a:bodyPr/>
        <a:lstStyle/>
        <a:p>
          <a:endParaRPr lang="it-IT"/>
        </a:p>
      </dgm:t>
    </dgm:pt>
    <dgm:pt modelId="{42B75D63-8087-4BAC-ABE9-819E0859B287}" type="sibTrans" cxnId="{EF9A9E9E-E10F-4A85-829D-BEE4301EABA5}">
      <dgm:prSet/>
      <dgm:spPr/>
      <dgm:t>
        <a:bodyPr/>
        <a:lstStyle/>
        <a:p>
          <a:endParaRPr lang="it-IT"/>
        </a:p>
      </dgm:t>
    </dgm:pt>
    <dgm:pt modelId="{105C1089-04CF-4EEC-A4E8-16C0C00E015C}">
      <dgm:prSet phldrT="[Testo]" custT="1"/>
      <dgm:spPr/>
      <dgm:t>
        <a:bodyPr/>
        <a:lstStyle/>
        <a:p>
          <a:r>
            <a:rPr lang="it-IT" sz="1000" dirty="0" smtClean="0"/>
            <a:t>Obiettivo Strategico 1 : </a:t>
          </a:r>
          <a:r>
            <a:rPr lang="it-IT" sz="1000" b="1" dirty="0" smtClean="0"/>
            <a:t>RISULTATO:  </a:t>
          </a:r>
          <a:r>
            <a:rPr lang="it-IT" sz="1000" b="1" dirty="0" smtClean="0">
              <a:solidFill>
                <a:srgbClr val="FF0000"/>
              </a:solidFill>
            </a:rPr>
            <a:t>96,51%</a:t>
          </a:r>
          <a:endParaRPr lang="it-IT" sz="1000" b="1" dirty="0" smtClean="0">
            <a:solidFill>
              <a:srgbClr val="FF0000"/>
            </a:solidFill>
          </a:endParaRPr>
        </a:p>
        <a:p>
          <a:r>
            <a:rPr lang="it-IT" sz="1000" b="1" dirty="0" smtClean="0"/>
            <a:t>PESO: </a:t>
          </a:r>
          <a:r>
            <a:rPr lang="it-IT" sz="1000" b="1" dirty="0" smtClean="0">
              <a:solidFill>
                <a:srgbClr val="FF0000"/>
              </a:solidFill>
            </a:rPr>
            <a:t>40%</a:t>
          </a:r>
          <a:endParaRPr lang="it-IT" sz="1000" b="1" dirty="0">
            <a:solidFill>
              <a:srgbClr val="FF0000"/>
            </a:solidFill>
          </a:endParaRPr>
        </a:p>
      </dgm:t>
    </dgm:pt>
    <dgm:pt modelId="{DFA21FEC-CF83-4410-B988-887C9830136A}" type="parTrans" cxnId="{9EA4DC16-E055-4431-B7F5-C1BC673A3514}">
      <dgm:prSet/>
      <dgm:spPr/>
      <dgm:t>
        <a:bodyPr/>
        <a:lstStyle/>
        <a:p>
          <a:endParaRPr lang="it-IT"/>
        </a:p>
      </dgm:t>
    </dgm:pt>
    <dgm:pt modelId="{3C48A7EF-7A73-4796-BCA9-F5CF5A515B34}" type="sibTrans" cxnId="{9EA4DC16-E055-4431-B7F5-C1BC673A3514}">
      <dgm:prSet/>
      <dgm:spPr/>
      <dgm:t>
        <a:bodyPr/>
        <a:lstStyle/>
        <a:p>
          <a:endParaRPr lang="it-IT"/>
        </a:p>
      </dgm:t>
    </dgm:pt>
    <dgm:pt modelId="{DF6369A1-8E80-4DB0-8D37-D25E1ED3A65C}">
      <dgm:prSet phldrT="[Testo]" custT="1"/>
      <dgm:spPr/>
      <dgm:t>
        <a:bodyPr/>
        <a:lstStyle/>
        <a:p>
          <a:r>
            <a:rPr lang="it-IT" sz="1000" b="0" dirty="0" smtClean="0"/>
            <a:t>Indicatore di impatto 1:</a:t>
          </a:r>
          <a:r>
            <a:rPr lang="it-IT" sz="1000" b="1" dirty="0" smtClean="0"/>
            <a:t> RISULTATO:  </a:t>
          </a:r>
          <a:r>
            <a:rPr lang="it-IT" sz="1000" b="1" dirty="0" smtClean="0">
              <a:solidFill>
                <a:srgbClr val="FF0000"/>
              </a:solidFill>
            </a:rPr>
            <a:t>100%</a:t>
          </a:r>
        </a:p>
        <a:p>
          <a:r>
            <a:rPr lang="it-IT" sz="1000" b="1" dirty="0" smtClean="0"/>
            <a:t>PESO: </a:t>
          </a:r>
          <a:r>
            <a:rPr lang="it-IT" sz="1000" b="1" dirty="0" smtClean="0">
              <a:solidFill>
                <a:srgbClr val="FF0000"/>
              </a:solidFill>
            </a:rPr>
            <a:t>50%</a:t>
          </a:r>
          <a:endParaRPr lang="it-IT" sz="1000" b="1" dirty="0">
            <a:solidFill>
              <a:srgbClr val="FF0000"/>
            </a:solidFill>
          </a:endParaRPr>
        </a:p>
      </dgm:t>
    </dgm:pt>
    <dgm:pt modelId="{F65588C1-5A55-4942-A37B-9DA5541D8979}" type="parTrans" cxnId="{CC41BA18-5EFF-4EFA-AB3F-0DD4DADA1569}">
      <dgm:prSet/>
      <dgm:spPr/>
      <dgm:t>
        <a:bodyPr/>
        <a:lstStyle/>
        <a:p>
          <a:endParaRPr lang="it-IT"/>
        </a:p>
      </dgm:t>
    </dgm:pt>
    <dgm:pt modelId="{EC005CC3-A9A4-42EF-87BC-4BB662C53AF0}" type="sibTrans" cxnId="{CC41BA18-5EFF-4EFA-AB3F-0DD4DADA1569}">
      <dgm:prSet/>
      <dgm:spPr/>
      <dgm:t>
        <a:bodyPr/>
        <a:lstStyle/>
        <a:p>
          <a:endParaRPr lang="it-IT"/>
        </a:p>
      </dgm:t>
    </dgm:pt>
    <dgm:pt modelId="{580550EC-143C-46C3-B662-CB40022735E8}">
      <dgm:prSet phldrT="[Testo]" custT="1"/>
      <dgm:spPr/>
      <dgm:t>
        <a:bodyPr/>
        <a:lstStyle/>
        <a:p>
          <a:r>
            <a:rPr lang="it-IT" sz="1000" b="0" dirty="0" smtClean="0"/>
            <a:t>Obiettivi Operativi: </a:t>
          </a:r>
          <a:r>
            <a:rPr lang="it-IT" sz="1000" b="1" dirty="0" smtClean="0"/>
            <a:t>RISULTATO:  </a:t>
          </a:r>
          <a:r>
            <a:rPr lang="it-IT" sz="1000" b="1" dirty="0" smtClean="0">
              <a:solidFill>
                <a:srgbClr val="FF0000"/>
              </a:solidFill>
            </a:rPr>
            <a:t>93,03%</a:t>
          </a:r>
          <a:r>
            <a:rPr lang="it-IT" sz="1000" b="0" dirty="0" smtClean="0"/>
            <a:t> </a:t>
          </a:r>
          <a:endParaRPr lang="it-IT" sz="1000" b="0" dirty="0" smtClean="0"/>
        </a:p>
        <a:p>
          <a:r>
            <a:rPr lang="it-IT" sz="1000" b="1" dirty="0" smtClean="0"/>
            <a:t>PESO: </a:t>
          </a:r>
          <a:r>
            <a:rPr lang="it-IT" sz="1000" b="1" dirty="0" smtClean="0">
              <a:solidFill>
                <a:srgbClr val="FF0000"/>
              </a:solidFill>
            </a:rPr>
            <a:t>50%</a:t>
          </a:r>
        </a:p>
      </dgm:t>
    </dgm:pt>
    <dgm:pt modelId="{78E5F74B-AA44-4A77-9BAF-04BD1C049FA3}" type="parTrans" cxnId="{12AFB97B-CFFC-4685-A59C-DC2459C4A59D}">
      <dgm:prSet/>
      <dgm:spPr/>
      <dgm:t>
        <a:bodyPr/>
        <a:lstStyle/>
        <a:p>
          <a:endParaRPr lang="it-IT"/>
        </a:p>
      </dgm:t>
    </dgm:pt>
    <dgm:pt modelId="{935F6168-EF61-4A87-BFC9-3F448D7E7D0D}" type="sibTrans" cxnId="{12AFB97B-CFFC-4685-A59C-DC2459C4A59D}">
      <dgm:prSet/>
      <dgm:spPr/>
      <dgm:t>
        <a:bodyPr/>
        <a:lstStyle/>
        <a:p>
          <a:endParaRPr lang="it-IT"/>
        </a:p>
      </dgm:t>
    </dgm:pt>
    <dgm:pt modelId="{CDE0B016-F6F3-4143-A161-B2F8EF6F0FC1}">
      <dgm:prSet phldrT="[Testo]" custT="1"/>
      <dgm:spPr/>
      <dgm:t>
        <a:bodyPr/>
        <a:lstStyle/>
        <a:p>
          <a:r>
            <a:rPr lang="it-IT" sz="700" dirty="0" smtClean="0"/>
            <a:t>OO 1.1</a:t>
          </a:r>
        </a:p>
        <a:p>
          <a:r>
            <a:rPr lang="it-IT" sz="700" b="1" dirty="0" smtClean="0"/>
            <a:t>RISULTATO:  </a:t>
          </a:r>
          <a:r>
            <a:rPr lang="it-IT" sz="700" b="1" dirty="0" smtClean="0">
              <a:solidFill>
                <a:srgbClr val="FF0000"/>
              </a:solidFill>
            </a:rPr>
            <a:t>90,61%</a:t>
          </a:r>
          <a:endParaRPr lang="it-IT" sz="700" b="1" dirty="0" smtClean="0">
            <a:solidFill>
              <a:srgbClr val="FF0000"/>
            </a:solidFill>
          </a:endParaRPr>
        </a:p>
        <a:p>
          <a:r>
            <a:rPr lang="it-IT" sz="700" b="1" dirty="0" smtClean="0"/>
            <a:t>PESO: </a:t>
          </a:r>
          <a:r>
            <a:rPr lang="it-IT" sz="700" b="1" dirty="0" smtClean="0">
              <a:solidFill>
                <a:srgbClr val="FF0000"/>
              </a:solidFill>
            </a:rPr>
            <a:t>20%</a:t>
          </a:r>
        </a:p>
      </dgm:t>
    </dgm:pt>
    <dgm:pt modelId="{16A8D1A6-BE27-413E-B7A8-7E34E572798F}" type="parTrans" cxnId="{1D1DBD26-9711-4B0A-9D68-DD29645C85E5}">
      <dgm:prSet/>
      <dgm:spPr/>
      <dgm:t>
        <a:bodyPr/>
        <a:lstStyle/>
        <a:p>
          <a:endParaRPr lang="it-IT"/>
        </a:p>
      </dgm:t>
    </dgm:pt>
    <dgm:pt modelId="{53A48B25-B825-40C1-9B47-879646BFD686}" type="sibTrans" cxnId="{1D1DBD26-9711-4B0A-9D68-DD29645C85E5}">
      <dgm:prSet/>
      <dgm:spPr/>
      <dgm:t>
        <a:bodyPr/>
        <a:lstStyle/>
        <a:p>
          <a:endParaRPr lang="it-IT"/>
        </a:p>
      </dgm:t>
    </dgm:pt>
    <dgm:pt modelId="{5A8B9821-F2CB-4EBC-B08A-861BA10FE1D7}">
      <dgm:prSet phldrT="[Testo]" custT="1"/>
      <dgm:spPr/>
      <dgm:t>
        <a:bodyPr/>
        <a:lstStyle/>
        <a:p>
          <a:r>
            <a:rPr lang="it-IT" sz="700" dirty="0" smtClean="0"/>
            <a:t>OO 1.2: </a:t>
          </a:r>
        </a:p>
        <a:p>
          <a:r>
            <a:rPr lang="it-IT" sz="700" b="1" dirty="0" smtClean="0"/>
            <a:t>RISULTATO:  </a:t>
          </a:r>
          <a:r>
            <a:rPr lang="it-IT" sz="700" b="1" dirty="0" smtClean="0">
              <a:solidFill>
                <a:srgbClr val="FF0000"/>
              </a:solidFill>
            </a:rPr>
            <a:t>93,88%</a:t>
          </a:r>
        </a:p>
        <a:p>
          <a:r>
            <a:rPr lang="it-IT" sz="700" b="1" dirty="0" smtClean="0"/>
            <a:t>PESO: </a:t>
          </a:r>
          <a:r>
            <a:rPr lang="it-IT" sz="700" b="1" dirty="0" smtClean="0">
              <a:solidFill>
                <a:srgbClr val="FF0000"/>
              </a:solidFill>
            </a:rPr>
            <a:t>20%</a:t>
          </a:r>
          <a:endParaRPr lang="it-IT" sz="700" b="1" dirty="0">
            <a:solidFill>
              <a:srgbClr val="FF0000"/>
            </a:solidFill>
          </a:endParaRPr>
        </a:p>
      </dgm:t>
    </dgm:pt>
    <dgm:pt modelId="{3EB07210-FB5E-45EC-BA78-B4BF248ECA92}" type="parTrans" cxnId="{3291495D-DF97-494D-A5CE-AF51ED32453B}">
      <dgm:prSet/>
      <dgm:spPr/>
      <dgm:t>
        <a:bodyPr/>
        <a:lstStyle/>
        <a:p>
          <a:endParaRPr lang="it-IT"/>
        </a:p>
      </dgm:t>
    </dgm:pt>
    <dgm:pt modelId="{CCDF1444-C10A-46C5-9F56-A40498950A21}" type="sibTrans" cxnId="{3291495D-DF97-494D-A5CE-AF51ED32453B}">
      <dgm:prSet/>
      <dgm:spPr/>
      <dgm:t>
        <a:bodyPr/>
        <a:lstStyle/>
        <a:p>
          <a:endParaRPr lang="it-IT"/>
        </a:p>
      </dgm:t>
    </dgm:pt>
    <dgm:pt modelId="{486EF89E-2834-4F2F-A968-1886719AE245}">
      <dgm:prSet phldrT="[Testo]" custT="1"/>
      <dgm:spPr/>
      <dgm:t>
        <a:bodyPr/>
        <a:lstStyle/>
        <a:p>
          <a:r>
            <a:rPr lang="it-IT" sz="700" dirty="0" smtClean="0"/>
            <a:t>OO1.3: </a:t>
          </a:r>
        </a:p>
        <a:p>
          <a:r>
            <a:rPr lang="it-IT" sz="700" b="1" dirty="0" smtClean="0"/>
            <a:t>RISULTATO:  </a:t>
          </a:r>
          <a:r>
            <a:rPr lang="it-IT" sz="700" b="1" dirty="0" smtClean="0">
              <a:solidFill>
                <a:srgbClr val="FF0000"/>
              </a:solidFill>
            </a:rPr>
            <a:t>100,00%</a:t>
          </a:r>
        </a:p>
        <a:p>
          <a:r>
            <a:rPr lang="it-IT" sz="700" b="1" dirty="0" smtClean="0"/>
            <a:t>PESO: </a:t>
          </a:r>
          <a:r>
            <a:rPr lang="it-IT" sz="700" b="1" dirty="0" smtClean="0">
              <a:solidFill>
                <a:srgbClr val="FF0000"/>
              </a:solidFill>
            </a:rPr>
            <a:t>20%</a:t>
          </a:r>
          <a:endParaRPr lang="it-IT" sz="700" b="1" dirty="0">
            <a:solidFill>
              <a:srgbClr val="FF0000"/>
            </a:solidFill>
          </a:endParaRPr>
        </a:p>
      </dgm:t>
    </dgm:pt>
    <dgm:pt modelId="{4EA74D70-0E09-40C9-A955-C0CC7515D49B}" type="parTrans" cxnId="{3EC40ECF-B12D-4D2D-AD20-999C591DCF54}">
      <dgm:prSet/>
      <dgm:spPr/>
      <dgm:t>
        <a:bodyPr/>
        <a:lstStyle/>
        <a:p>
          <a:endParaRPr lang="it-IT"/>
        </a:p>
      </dgm:t>
    </dgm:pt>
    <dgm:pt modelId="{C2754549-3E6A-4C05-A31B-33DAD053ECB0}" type="sibTrans" cxnId="{3EC40ECF-B12D-4D2D-AD20-999C591DCF54}">
      <dgm:prSet/>
      <dgm:spPr/>
      <dgm:t>
        <a:bodyPr/>
        <a:lstStyle/>
        <a:p>
          <a:endParaRPr lang="it-IT"/>
        </a:p>
      </dgm:t>
    </dgm:pt>
    <dgm:pt modelId="{2460003C-14BF-4487-BA41-C84FD5448DB0}">
      <dgm:prSet phldrT="[Testo]" custT="1"/>
      <dgm:spPr/>
      <dgm:t>
        <a:bodyPr/>
        <a:lstStyle/>
        <a:p>
          <a:r>
            <a:rPr lang="it-IT" sz="700" dirty="0" smtClean="0"/>
            <a:t>OO 1.4:</a:t>
          </a:r>
        </a:p>
        <a:p>
          <a:r>
            <a:rPr lang="it-IT" sz="700" b="1" dirty="0" smtClean="0"/>
            <a:t>RISULTATO:  </a:t>
          </a:r>
          <a:r>
            <a:rPr lang="it-IT" sz="700" b="1" dirty="0" smtClean="0">
              <a:solidFill>
                <a:srgbClr val="FF0000"/>
              </a:solidFill>
            </a:rPr>
            <a:t>100%</a:t>
          </a:r>
        </a:p>
        <a:p>
          <a:r>
            <a:rPr lang="it-IT" sz="700" b="1" dirty="0" smtClean="0"/>
            <a:t>PESO: </a:t>
          </a:r>
          <a:r>
            <a:rPr lang="it-IT" sz="700" b="1" dirty="0" smtClean="0">
              <a:solidFill>
                <a:srgbClr val="FF0000"/>
              </a:solidFill>
            </a:rPr>
            <a:t>15%</a:t>
          </a:r>
          <a:endParaRPr lang="it-IT" sz="700" b="1" dirty="0">
            <a:solidFill>
              <a:srgbClr val="FF0000"/>
            </a:solidFill>
          </a:endParaRPr>
        </a:p>
      </dgm:t>
    </dgm:pt>
    <dgm:pt modelId="{8F45CB78-9C7B-4244-8108-77C13D1269CF}" type="parTrans" cxnId="{2D58DC05-45DC-42EA-8BF2-9917DCC735E7}">
      <dgm:prSet/>
      <dgm:spPr/>
      <dgm:t>
        <a:bodyPr/>
        <a:lstStyle/>
        <a:p>
          <a:endParaRPr lang="it-IT"/>
        </a:p>
      </dgm:t>
    </dgm:pt>
    <dgm:pt modelId="{D6A4E2D6-E412-465F-ABD3-F5D6A4C19002}" type="sibTrans" cxnId="{2D58DC05-45DC-42EA-8BF2-9917DCC735E7}">
      <dgm:prSet/>
      <dgm:spPr/>
      <dgm:t>
        <a:bodyPr/>
        <a:lstStyle/>
        <a:p>
          <a:endParaRPr lang="it-IT"/>
        </a:p>
      </dgm:t>
    </dgm:pt>
    <dgm:pt modelId="{C48AD906-A0C3-403A-9F4C-151B75794DBB}">
      <dgm:prSet phldrT="[Testo]" custT="1"/>
      <dgm:spPr/>
      <dgm:t>
        <a:bodyPr/>
        <a:lstStyle/>
        <a:p>
          <a:r>
            <a:rPr lang="it-IT" sz="700" dirty="0" smtClean="0"/>
            <a:t>OO1.5: </a:t>
          </a:r>
        </a:p>
        <a:p>
          <a:r>
            <a:rPr lang="it-IT" sz="700" b="1" dirty="0" smtClean="0"/>
            <a:t>RISULTATO:  </a:t>
          </a:r>
          <a:r>
            <a:rPr lang="it-IT" sz="700" b="1" dirty="0" smtClean="0">
              <a:solidFill>
                <a:srgbClr val="FF0000"/>
              </a:solidFill>
            </a:rPr>
            <a:t>82,50%</a:t>
          </a:r>
          <a:endParaRPr lang="it-IT" sz="700" b="1" dirty="0" smtClean="0">
            <a:solidFill>
              <a:srgbClr val="FF0000"/>
            </a:solidFill>
          </a:endParaRPr>
        </a:p>
        <a:p>
          <a:r>
            <a:rPr lang="it-IT" sz="700" b="1" dirty="0" smtClean="0"/>
            <a:t>PESO: </a:t>
          </a:r>
          <a:r>
            <a:rPr lang="it-IT" sz="700" b="1" dirty="0" smtClean="0">
              <a:solidFill>
                <a:srgbClr val="FF0000"/>
              </a:solidFill>
            </a:rPr>
            <a:t>10%</a:t>
          </a:r>
          <a:endParaRPr lang="it-IT" sz="700" b="1" dirty="0">
            <a:solidFill>
              <a:srgbClr val="FF0000"/>
            </a:solidFill>
          </a:endParaRPr>
        </a:p>
      </dgm:t>
    </dgm:pt>
    <dgm:pt modelId="{C85EFC54-153B-4277-AD2D-EB9A9D2A0B62}" type="parTrans" cxnId="{B7271095-C46A-40F4-829B-B72769207738}">
      <dgm:prSet/>
      <dgm:spPr/>
      <dgm:t>
        <a:bodyPr/>
        <a:lstStyle/>
        <a:p>
          <a:endParaRPr lang="it-IT"/>
        </a:p>
      </dgm:t>
    </dgm:pt>
    <dgm:pt modelId="{19D078A6-693F-4415-9C68-DD25B3748C1B}" type="sibTrans" cxnId="{B7271095-C46A-40F4-829B-B72769207738}">
      <dgm:prSet/>
      <dgm:spPr/>
      <dgm:t>
        <a:bodyPr/>
        <a:lstStyle/>
        <a:p>
          <a:endParaRPr lang="it-IT"/>
        </a:p>
      </dgm:t>
    </dgm:pt>
    <dgm:pt modelId="{FD6BBACC-88F1-442A-922C-8F7E546D050E}">
      <dgm:prSet phldrT="[Testo]" custT="1"/>
      <dgm:spPr/>
      <dgm:t>
        <a:bodyPr/>
        <a:lstStyle/>
        <a:p>
          <a:r>
            <a:rPr lang="it-IT" sz="700" dirty="0" smtClean="0"/>
            <a:t>OO 1.6: </a:t>
          </a:r>
        </a:p>
        <a:p>
          <a:r>
            <a:rPr lang="it-IT" sz="700" b="1" dirty="0" smtClean="0"/>
            <a:t>RISULTATO:  </a:t>
          </a:r>
          <a:r>
            <a:rPr lang="it-IT" sz="700" b="1" dirty="0" smtClean="0">
              <a:solidFill>
                <a:srgbClr val="FF0000"/>
              </a:solidFill>
            </a:rPr>
            <a:t>85,86 %</a:t>
          </a:r>
        </a:p>
        <a:p>
          <a:r>
            <a:rPr lang="it-IT" sz="700" b="1" dirty="0" smtClean="0"/>
            <a:t>PESO: </a:t>
          </a:r>
          <a:r>
            <a:rPr lang="it-IT" sz="700" b="1" dirty="0" smtClean="0">
              <a:solidFill>
                <a:srgbClr val="FF0000"/>
              </a:solidFill>
            </a:rPr>
            <a:t>15%</a:t>
          </a:r>
          <a:endParaRPr lang="it-IT" sz="700" b="1" dirty="0">
            <a:solidFill>
              <a:srgbClr val="FF0000"/>
            </a:solidFill>
          </a:endParaRPr>
        </a:p>
      </dgm:t>
    </dgm:pt>
    <dgm:pt modelId="{2422E10F-C19A-4821-B768-A31B428153AB}" type="parTrans" cxnId="{B4730CE8-6DA4-420E-9B33-5970B804BF7A}">
      <dgm:prSet/>
      <dgm:spPr/>
      <dgm:t>
        <a:bodyPr/>
        <a:lstStyle/>
        <a:p>
          <a:endParaRPr lang="it-IT"/>
        </a:p>
      </dgm:t>
    </dgm:pt>
    <dgm:pt modelId="{D9247FB9-0BD7-4436-BC81-DE6F3F99921C}" type="sibTrans" cxnId="{B4730CE8-6DA4-420E-9B33-5970B804BF7A}">
      <dgm:prSet/>
      <dgm:spPr/>
      <dgm:t>
        <a:bodyPr/>
        <a:lstStyle/>
        <a:p>
          <a:endParaRPr lang="it-IT"/>
        </a:p>
      </dgm:t>
    </dgm:pt>
    <dgm:pt modelId="{3B9B20A6-77E3-49C6-93A8-557617DE318A}">
      <dgm:prSet phldrT="[Testo]" custT="1"/>
      <dgm:spPr/>
      <dgm:t>
        <a:bodyPr/>
        <a:lstStyle/>
        <a:p>
          <a:r>
            <a:rPr lang="it-IT" sz="1000" dirty="0" smtClean="0"/>
            <a:t>Obiettivo Strategico 2: </a:t>
          </a:r>
          <a:r>
            <a:rPr lang="it-IT" sz="1000" b="1" dirty="0" smtClean="0"/>
            <a:t>RISULTATO:  </a:t>
          </a:r>
          <a:r>
            <a:rPr lang="it-IT" sz="1000" b="1" dirty="0" smtClean="0">
              <a:solidFill>
                <a:srgbClr val="FF0000"/>
              </a:solidFill>
            </a:rPr>
            <a:t>99,67%</a:t>
          </a:r>
          <a:endParaRPr lang="it-IT" sz="1000" b="1" dirty="0" smtClean="0">
            <a:solidFill>
              <a:srgbClr val="FF0000"/>
            </a:solidFill>
          </a:endParaRPr>
        </a:p>
        <a:p>
          <a:r>
            <a:rPr lang="it-IT" sz="1000" b="1" dirty="0" smtClean="0"/>
            <a:t>PESO: </a:t>
          </a:r>
          <a:r>
            <a:rPr lang="it-IT" sz="1000" b="1" dirty="0" smtClean="0">
              <a:solidFill>
                <a:srgbClr val="FF0000"/>
              </a:solidFill>
            </a:rPr>
            <a:t>30%</a:t>
          </a:r>
          <a:endParaRPr lang="it-IT" sz="1000" b="1" dirty="0">
            <a:solidFill>
              <a:srgbClr val="FF0000"/>
            </a:solidFill>
          </a:endParaRPr>
        </a:p>
      </dgm:t>
    </dgm:pt>
    <dgm:pt modelId="{A96EF300-7E2E-42B0-806E-9EDB067B0A5A}" type="parTrans" cxnId="{9FF42534-01E2-473B-BD7B-50CF0A0C99DD}">
      <dgm:prSet/>
      <dgm:spPr/>
      <dgm:t>
        <a:bodyPr/>
        <a:lstStyle/>
        <a:p>
          <a:endParaRPr lang="it-IT"/>
        </a:p>
      </dgm:t>
    </dgm:pt>
    <dgm:pt modelId="{01AE54D7-90B0-4FCE-9CC6-A73A7D9E1286}" type="sibTrans" cxnId="{9FF42534-01E2-473B-BD7B-50CF0A0C99DD}">
      <dgm:prSet/>
      <dgm:spPr/>
      <dgm:t>
        <a:bodyPr/>
        <a:lstStyle/>
        <a:p>
          <a:endParaRPr lang="it-IT"/>
        </a:p>
      </dgm:t>
    </dgm:pt>
    <dgm:pt modelId="{7D50C1B0-6D0F-4088-A52D-52342BE7E521}">
      <dgm:prSet phldrT="[Testo]" custT="1"/>
      <dgm:spPr/>
      <dgm:t>
        <a:bodyPr/>
        <a:lstStyle/>
        <a:p>
          <a:r>
            <a:rPr lang="it-IT" sz="1000" b="0" dirty="0" smtClean="0"/>
            <a:t>Indicatore di impatto 2: </a:t>
          </a:r>
          <a:r>
            <a:rPr lang="it-IT" sz="1000" b="1" dirty="0" smtClean="0"/>
            <a:t>RISULTATO:  </a:t>
          </a:r>
          <a:r>
            <a:rPr lang="it-IT" sz="1000" b="1" dirty="0" smtClean="0">
              <a:solidFill>
                <a:srgbClr val="FF0000"/>
              </a:solidFill>
            </a:rPr>
            <a:t>100%</a:t>
          </a:r>
        </a:p>
        <a:p>
          <a:r>
            <a:rPr lang="it-IT" sz="1000" b="1" dirty="0" smtClean="0"/>
            <a:t>PESO: </a:t>
          </a:r>
          <a:r>
            <a:rPr lang="it-IT" sz="1000" b="1" dirty="0" smtClean="0">
              <a:solidFill>
                <a:srgbClr val="FF0000"/>
              </a:solidFill>
            </a:rPr>
            <a:t>50%</a:t>
          </a:r>
          <a:endParaRPr lang="it-IT" sz="1000" b="1" dirty="0">
            <a:solidFill>
              <a:srgbClr val="FF0000"/>
            </a:solidFill>
          </a:endParaRPr>
        </a:p>
      </dgm:t>
    </dgm:pt>
    <dgm:pt modelId="{7CC6377E-20AE-4D42-A94D-BD7A0325D130}" type="parTrans" cxnId="{DCC85860-85EA-4587-90D5-2AA84E2EC8C6}">
      <dgm:prSet/>
      <dgm:spPr/>
      <dgm:t>
        <a:bodyPr/>
        <a:lstStyle/>
        <a:p>
          <a:endParaRPr lang="it-IT"/>
        </a:p>
      </dgm:t>
    </dgm:pt>
    <dgm:pt modelId="{DF07F68A-8405-4EAE-AA33-EEDB6733A8B1}" type="sibTrans" cxnId="{DCC85860-85EA-4587-90D5-2AA84E2EC8C6}">
      <dgm:prSet/>
      <dgm:spPr/>
      <dgm:t>
        <a:bodyPr/>
        <a:lstStyle/>
        <a:p>
          <a:endParaRPr lang="it-IT"/>
        </a:p>
      </dgm:t>
    </dgm:pt>
    <dgm:pt modelId="{373E7AF3-0670-400F-AB77-7531959017A7}">
      <dgm:prSet phldrT="[Testo]" custT="1"/>
      <dgm:spPr/>
      <dgm:t>
        <a:bodyPr/>
        <a:lstStyle/>
        <a:p>
          <a:r>
            <a:rPr lang="it-IT" sz="1000" b="0" dirty="0" smtClean="0"/>
            <a:t>Obiettivi Operativi</a:t>
          </a:r>
        </a:p>
        <a:p>
          <a:r>
            <a:rPr lang="it-IT" sz="1000" b="1" dirty="0" smtClean="0"/>
            <a:t>RISULTATO:  </a:t>
          </a:r>
          <a:r>
            <a:rPr lang="it-IT" sz="1000" b="1" dirty="0" smtClean="0">
              <a:solidFill>
                <a:srgbClr val="FF0000"/>
              </a:solidFill>
            </a:rPr>
            <a:t>99,34%</a:t>
          </a:r>
          <a:endParaRPr lang="it-IT" sz="1000" b="1" dirty="0" smtClean="0">
            <a:solidFill>
              <a:srgbClr val="FF0000"/>
            </a:solidFill>
          </a:endParaRPr>
        </a:p>
        <a:p>
          <a:r>
            <a:rPr lang="it-IT" sz="1000" b="1" dirty="0" smtClean="0"/>
            <a:t>PESO: </a:t>
          </a:r>
          <a:r>
            <a:rPr lang="it-IT" sz="1000" b="1" dirty="0" smtClean="0">
              <a:solidFill>
                <a:srgbClr val="FF0000"/>
              </a:solidFill>
            </a:rPr>
            <a:t>50%</a:t>
          </a:r>
          <a:endParaRPr lang="it-IT" sz="1000" b="1" dirty="0">
            <a:solidFill>
              <a:srgbClr val="FF0000"/>
            </a:solidFill>
          </a:endParaRPr>
        </a:p>
      </dgm:t>
    </dgm:pt>
    <dgm:pt modelId="{3EDFE531-5005-4844-AD91-AECC3341B6D8}" type="parTrans" cxnId="{3B72A7A1-05A4-43F7-B38D-79D225CD4300}">
      <dgm:prSet/>
      <dgm:spPr/>
      <dgm:t>
        <a:bodyPr/>
        <a:lstStyle/>
        <a:p>
          <a:endParaRPr lang="it-IT"/>
        </a:p>
      </dgm:t>
    </dgm:pt>
    <dgm:pt modelId="{1C4E23E1-D44D-4C03-918E-E1004A96D33C}" type="sibTrans" cxnId="{3B72A7A1-05A4-43F7-B38D-79D225CD4300}">
      <dgm:prSet/>
      <dgm:spPr/>
      <dgm:t>
        <a:bodyPr/>
        <a:lstStyle/>
        <a:p>
          <a:endParaRPr lang="it-IT"/>
        </a:p>
      </dgm:t>
    </dgm:pt>
    <dgm:pt modelId="{78054B66-DC90-4868-88F2-76273959676A}">
      <dgm:prSet phldrT="[Testo]" custT="1"/>
      <dgm:spPr/>
      <dgm:t>
        <a:bodyPr/>
        <a:lstStyle/>
        <a:p>
          <a:r>
            <a:rPr lang="it-IT" sz="700" dirty="0" smtClean="0"/>
            <a:t>OO </a:t>
          </a:r>
          <a:r>
            <a:rPr lang="it-IT" sz="700" dirty="0" smtClean="0"/>
            <a:t>2.1</a:t>
          </a:r>
          <a:r>
            <a:rPr lang="it-IT" sz="700" dirty="0" smtClean="0"/>
            <a:t>:</a:t>
          </a:r>
        </a:p>
        <a:p>
          <a:r>
            <a:rPr lang="it-IT" sz="700" b="1" dirty="0" smtClean="0"/>
            <a:t>RISULTATO: </a:t>
          </a:r>
          <a:endParaRPr lang="it-IT" sz="700" b="1" dirty="0" smtClean="0"/>
        </a:p>
        <a:p>
          <a:r>
            <a:rPr lang="it-IT" sz="700" b="1" dirty="0" smtClean="0">
              <a:solidFill>
                <a:srgbClr val="FF0000"/>
              </a:solidFill>
            </a:rPr>
            <a:t>100%</a:t>
          </a:r>
        </a:p>
        <a:p>
          <a:r>
            <a:rPr lang="it-IT" sz="700" b="1" dirty="0" smtClean="0"/>
            <a:t>PESO: </a:t>
          </a:r>
          <a:r>
            <a:rPr lang="it-IT" sz="700" b="1" dirty="0" smtClean="0">
              <a:solidFill>
                <a:srgbClr val="FF0000"/>
              </a:solidFill>
            </a:rPr>
            <a:t>60%</a:t>
          </a:r>
          <a:endParaRPr lang="it-IT" sz="700" b="1" dirty="0">
            <a:solidFill>
              <a:srgbClr val="FF0000"/>
            </a:solidFill>
          </a:endParaRPr>
        </a:p>
      </dgm:t>
    </dgm:pt>
    <dgm:pt modelId="{66D8B850-53A5-4337-B4B0-EFC995A4AD0C}" type="parTrans" cxnId="{FBDF1A6D-8BF4-4E43-91DA-F6750BBCC8A3}">
      <dgm:prSet/>
      <dgm:spPr/>
      <dgm:t>
        <a:bodyPr/>
        <a:lstStyle/>
        <a:p>
          <a:endParaRPr lang="it-IT"/>
        </a:p>
      </dgm:t>
    </dgm:pt>
    <dgm:pt modelId="{060241B9-A780-4B77-ABAC-ECAE9D0C73F8}" type="sibTrans" cxnId="{FBDF1A6D-8BF4-4E43-91DA-F6750BBCC8A3}">
      <dgm:prSet/>
      <dgm:spPr/>
      <dgm:t>
        <a:bodyPr/>
        <a:lstStyle/>
        <a:p>
          <a:endParaRPr lang="it-IT"/>
        </a:p>
      </dgm:t>
    </dgm:pt>
    <dgm:pt modelId="{793E5F9D-F8D9-4921-82DB-FE12FC27D9BD}">
      <dgm:prSet phldrT="[Testo]" custT="1"/>
      <dgm:spPr/>
      <dgm:t>
        <a:bodyPr/>
        <a:lstStyle/>
        <a:p>
          <a:r>
            <a:rPr lang="it-IT" sz="700" dirty="0" smtClean="0"/>
            <a:t>OO 2.2: </a:t>
          </a:r>
          <a:endParaRPr lang="it-IT" sz="700" dirty="0" smtClean="0"/>
        </a:p>
        <a:p>
          <a:r>
            <a:rPr lang="it-IT" sz="700" b="1" dirty="0" smtClean="0"/>
            <a:t>RISULTATO:</a:t>
          </a:r>
          <a:r>
            <a:rPr lang="it-IT" sz="700" dirty="0" smtClean="0"/>
            <a:t> </a:t>
          </a:r>
          <a:endParaRPr lang="it-IT" sz="700" dirty="0" smtClean="0"/>
        </a:p>
        <a:p>
          <a:r>
            <a:rPr lang="it-IT" sz="700" b="1" dirty="0" smtClean="0">
              <a:solidFill>
                <a:srgbClr val="FF0000"/>
              </a:solidFill>
            </a:rPr>
            <a:t>98,36%</a:t>
          </a:r>
          <a:endParaRPr lang="it-IT" sz="700" b="1" dirty="0" smtClean="0">
            <a:solidFill>
              <a:srgbClr val="FF0000"/>
            </a:solidFill>
          </a:endParaRPr>
        </a:p>
        <a:p>
          <a:r>
            <a:rPr lang="it-IT" sz="700" b="1" dirty="0" smtClean="0"/>
            <a:t>PESO: </a:t>
          </a:r>
          <a:r>
            <a:rPr lang="it-IT" sz="700" b="1" dirty="0" smtClean="0">
              <a:solidFill>
                <a:srgbClr val="FF0000"/>
              </a:solidFill>
            </a:rPr>
            <a:t>40%</a:t>
          </a:r>
          <a:endParaRPr lang="it-IT" sz="700" b="1" dirty="0">
            <a:solidFill>
              <a:srgbClr val="FF0000"/>
            </a:solidFill>
          </a:endParaRPr>
        </a:p>
      </dgm:t>
    </dgm:pt>
    <dgm:pt modelId="{5C274E5A-1CF1-4290-AF0A-26226EA2BE12}" type="parTrans" cxnId="{4E9D34A5-7E59-4B9C-990E-B61BCC494514}">
      <dgm:prSet/>
      <dgm:spPr/>
      <dgm:t>
        <a:bodyPr/>
        <a:lstStyle/>
        <a:p>
          <a:endParaRPr lang="it-IT"/>
        </a:p>
      </dgm:t>
    </dgm:pt>
    <dgm:pt modelId="{3103F6BB-7B69-42BB-A5CB-EFD9C9433C02}" type="sibTrans" cxnId="{4E9D34A5-7E59-4B9C-990E-B61BCC494514}">
      <dgm:prSet/>
      <dgm:spPr/>
      <dgm:t>
        <a:bodyPr/>
        <a:lstStyle/>
        <a:p>
          <a:endParaRPr lang="it-IT"/>
        </a:p>
      </dgm:t>
    </dgm:pt>
    <dgm:pt modelId="{F056151A-A007-41A0-A408-CC4A680CEC36}">
      <dgm:prSet phldrT="[Testo]" custT="1"/>
      <dgm:spPr/>
      <dgm:t>
        <a:bodyPr/>
        <a:lstStyle/>
        <a:p>
          <a:r>
            <a:rPr lang="it-IT" sz="1000" dirty="0" smtClean="0"/>
            <a:t>Obiettivo Strategico 3: </a:t>
          </a:r>
          <a:r>
            <a:rPr lang="it-IT" sz="1000" b="1" dirty="0" smtClean="0"/>
            <a:t>RISULTATO:  </a:t>
          </a:r>
          <a:r>
            <a:rPr lang="it-IT" sz="1000" b="1" dirty="0" smtClean="0">
              <a:solidFill>
                <a:srgbClr val="FF0000"/>
              </a:solidFill>
            </a:rPr>
            <a:t>100%</a:t>
          </a:r>
        </a:p>
        <a:p>
          <a:r>
            <a:rPr lang="it-IT" sz="1000" b="1" dirty="0" smtClean="0"/>
            <a:t>PESO: </a:t>
          </a:r>
          <a:r>
            <a:rPr lang="it-IT" sz="1000" b="1" dirty="0" smtClean="0">
              <a:solidFill>
                <a:srgbClr val="FF0000"/>
              </a:solidFill>
            </a:rPr>
            <a:t>30%</a:t>
          </a:r>
          <a:endParaRPr lang="it-IT" sz="1000" b="1" dirty="0">
            <a:solidFill>
              <a:srgbClr val="FF0000"/>
            </a:solidFill>
          </a:endParaRPr>
        </a:p>
      </dgm:t>
    </dgm:pt>
    <dgm:pt modelId="{327B41D7-E6A7-4BB5-810C-CCBE64D9DB38}" type="parTrans" cxnId="{8E97148A-E491-4841-96DF-BE145DC7F63C}">
      <dgm:prSet/>
      <dgm:spPr/>
      <dgm:t>
        <a:bodyPr/>
        <a:lstStyle/>
        <a:p>
          <a:endParaRPr lang="it-IT"/>
        </a:p>
      </dgm:t>
    </dgm:pt>
    <dgm:pt modelId="{060FA1C1-4DF5-4618-AD5A-6DC4317B77F9}" type="sibTrans" cxnId="{8E97148A-E491-4841-96DF-BE145DC7F63C}">
      <dgm:prSet/>
      <dgm:spPr/>
      <dgm:t>
        <a:bodyPr/>
        <a:lstStyle/>
        <a:p>
          <a:endParaRPr lang="it-IT"/>
        </a:p>
      </dgm:t>
    </dgm:pt>
    <dgm:pt modelId="{66853115-D44B-4077-97C2-E28E1B3C12DA}">
      <dgm:prSet phldrT="[Testo]" custT="1"/>
      <dgm:spPr/>
      <dgm:t>
        <a:bodyPr/>
        <a:lstStyle/>
        <a:p>
          <a:r>
            <a:rPr lang="it-IT" sz="1000" b="0" dirty="0" smtClean="0"/>
            <a:t>Indicatore di Impatto 3: </a:t>
          </a:r>
          <a:r>
            <a:rPr lang="it-IT" sz="1000" b="1" dirty="0" smtClean="0"/>
            <a:t>RISULTATO:  </a:t>
          </a:r>
          <a:r>
            <a:rPr lang="it-IT" sz="1000" b="1" dirty="0" smtClean="0">
              <a:solidFill>
                <a:srgbClr val="FF0000"/>
              </a:solidFill>
            </a:rPr>
            <a:t>100%</a:t>
          </a:r>
        </a:p>
        <a:p>
          <a:r>
            <a:rPr lang="it-IT" sz="1000" b="1" dirty="0" smtClean="0"/>
            <a:t>PESO: </a:t>
          </a:r>
          <a:r>
            <a:rPr lang="it-IT" sz="1000" b="1" dirty="0" smtClean="0">
              <a:solidFill>
                <a:srgbClr val="FF0000"/>
              </a:solidFill>
            </a:rPr>
            <a:t>50%</a:t>
          </a:r>
          <a:endParaRPr lang="it-IT" sz="1000" b="1" dirty="0">
            <a:solidFill>
              <a:srgbClr val="FF0000"/>
            </a:solidFill>
          </a:endParaRPr>
        </a:p>
      </dgm:t>
    </dgm:pt>
    <dgm:pt modelId="{13FC0E08-B1F0-482D-9FA4-7A3832F1C070}" type="parTrans" cxnId="{A6BF24A4-E116-473E-9588-D25010BF1D1E}">
      <dgm:prSet/>
      <dgm:spPr/>
      <dgm:t>
        <a:bodyPr/>
        <a:lstStyle/>
        <a:p>
          <a:endParaRPr lang="it-IT"/>
        </a:p>
      </dgm:t>
    </dgm:pt>
    <dgm:pt modelId="{450426C2-78CC-493C-9CBE-661FBA82FBF8}" type="sibTrans" cxnId="{A6BF24A4-E116-473E-9588-D25010BF1D1E}">
      <dgm:prSet/>
      <dgm:spPr/>
      <dgm:t>
        <a:bodyPr/>
        <a:lstStyle/>
        <a:p>
          <a:endParaRPr lang="it-IT"/>
        </a:p>
      </dgm:t>
    </dgm:pt>
    <dgm:pt modelId="{FCC770A7-0900-4FEB-9DAF-13D1B3D40F09}">
      <dgm:prSet phldrT="[Testo]" custT="1"/>
      <dgm:spPr/>
      <dgm:t>
        <a:bodyPr/>
        <a:lstStyle/>
        <a:p>
          <a:r>
            <a:rPr lang="it-IT" sz="1000" b="0" dirty="0" smtClean="0"/>
            <a:t>Obiettivi Operativi: </a:t>
          </a:r>
          <a:r>
            <a:rPr lang="it-IT" sz="1000" b="1" dirty="0" smtClean="0"/>
            <a:t>RISULTATO:  </a:t>
          </a:r>
          <a:r>
            <a:rPr lang="it-IT" sz="1000" b="1" dirty="0" smtClean="0">
              <a:solidFill>
                <a:srgbClr val="FF0000"/>
              </a:solidFill>
            </a:rPr>
            <a:t>100%</a:t>
          </a:r>
        </a:p>
        <a:p>
          <a:r>
            <a:rPr lang="it-IT" sz="1000" b="1" dirty="0" smtClean="0"/>
            <a:t>PESO: </a:t>
          </a:r>
          <a:r>
            <a:rPr lang="it-IT" sz="1000" b="1" dirty="0" smtClean="0">
              <a:solidFill>
                <a:srgbClr val="FF0000"/>
              </a:solidFill>
            </a:rPr>
            <a:t>50%</a:t>
          </a:r>
          <a:endParaRPr lang="it-IT" sz="1000" b="1" dirty="0">
            <a:solidFill>
              <a:srgbClr val="FF0000"/>
            </a:solidFill>
          </a:endParaRPr>
        </a:p>
      </dgm:t>
    </dgm:pt>
    <dgm:pt modelId="{70A0D238-CC11-453E-BC93-19BB3EC0B94A}" type="parTrans" cxnId="{6280B7FF-0DA7-491D-A0A3-251B2AD9EBF3}">
      <dgm:prSet/>
      <dgm:spPr/>
      <dgm:t>
        <a:bodyPr/>
        <a:lstStyle/>
        <a:p>
          <a:endParaRPr lang="it-IT"/>
        </a:p>
      </dgm:t>
    </dgm:pt>
    <dgm:pt modelId="{6AE80AC8-1882-4A24-BA9E-0CE0FC953A26}" type="sibTrans" cxnId="{6280B7FF-0DA7-491D-A0A3-251B2AD9EBF3}">
      <dgm:prSet/>
      <dgm:spPr/>
      <dgm:t>
        <a:bodyPr/>
        <a:lstStyle/>
        <a:p>
          <a:endParaRPr lang="it-IT"/>
        </a:p>
      </dgm:t>
    </dgm:pt>
    <dgm:pt modelId="{9B2C246B-1FEC-40E6-A999-17BE0AD8F528}">
      <dgm:prSet phldrT="[Testo]" custT="1"/>
      <dgm:spPr/>
      <dgm:t>
        <a:bodyPr/>
        <a:lstStyle/>
        <a:p>
          <a:r>
            <a:rPr lang="it-IT" sz="700" dirty="0" smtClean="0"/>
            <a:t>OO 3.1</a:t>
          </a:r>
          <a:r>
            <a:rPr lang="it-IT" sz="700" dirty="0" smtClean="0"/>
            <a:t>:</a:t>
          </a:r>
        </a:p>
        <a:p>
          <a:r>
            <a:rPr lang="it-IT" sz="700" b="1" dirty="0" smtClean="0"/>
            <a:t>RISULTATO:  </a:t>
          </a:r>
          <a:endParaRPr lang="it-IT" sz="700" b="1" dirty="0" smtClean="0"/>
        </a:p>
        <a:p>
          <a:r>
            <a:rPr lang="it-IT" sz="700" b="1" dirty="0" smtClean="0">
              <a:solidFill>
                <a:srgbClr val="FF0000"/>
              </a:solidFill>
            </a:rPr>
            <a:t>100%</a:t>
          </a:r>
        </a:p>
        <a:p>
          <a:r>
            <a:rPr lang="it-IT" sz="700" b="1" dirty="0" smtClean="0"/>
            <a:t>PSO: </a:t>
          </a:r>
          <a:r>
            <a:rPr lang="it-IT" sz="700" b="1" dirty="0" smtClean="0">
              <a:solidFill>
                <a:srgbClr val="FF0000"/>
              </a:solidFill>
            </a:rPr>
            <a:t>100%</a:t>
          </a:r>
          <a:endParaRPr lang="it-IT" sz="700" b="1" dirty="0">
            <a:solidFill>
              <a:srgbClr val="FF0000"/>
            </a:solidFill>
          </a:endParaRPr>
        </a:p>
      </dgm:t>
    </dgm:pt>
    <dgm:pt modelId="{8E275B09-8A9B-4A30-B70D-E11554F145DB}" type="parTrans" cxnId="{32B4A9F6-9E77-4D24-9AA3-1EC4BE8EA36E}">
      <dgm:prSet/>
      <dgm:spPr/>
      <dgm:t>
        <a:bodyPr/>
        <a:lstStyle/>
        <a:p>
          <a:endParaRPr lang="it-IT"/>
        </a:p>
      </dgm:t>
    </dgm:pt>
    <dgm:pt modelId="{4C8311EB-6F66-473D-9658-4301E544EEA0}" type="sibTrans" cxnId="{32B4A9F6-9E77-4D24-9AA3-1EC4BE8EA36E}">
      <dgm:prSet/>
      <dgm:spPr/>
      <dgm:t>
        <a:bodyPr/>
        <a:lstStyle/>
        <a:p>
          <a:endParaRPr lang="it-IT"/>
        </a:p>
      </dgm:t>
    </dgm:pt>
    <dgm:pt modelId="{80E700A7-B9DF-465E-87F9-9677B2A58BE9}" type="pres">
      <dgm:prSet presAssocID="{D34C765C-4BCB-4728-A366-CCA576D31B17}" presName="hierChild1" presStyleCnt="0">
        <dgm:presLayoutVars>
          <dgm:chPref val="1"/>
          <dgm:dir/>
          <dgm:animOne val="branch"/>
          <dgm:animLvl val="lvl"/>
          <dgm:resizeHandles/>
        </dgm:presLayoutVars>
      </dgm:prSet>
      <dgm:spPr/>
      <dgm:t>
        <a:bodyPr/>
        <a:lstStyle/>
        <a:p>
          <a:endParaRPr lang="it-IT"/>
        </a:p>
      </dgm:t>
    </dgm:pt>
    <dgm:pt modelId="{695D4B09-0BBC-4DF1-B81B-08C0A3CBF2AC}" type="pres">
      <dgm:prSet presAssocID="{0399091B-EE48-4BB6-BC77-7059599B01E1}" presName="hierRoot1" presStyleCnt="0"/>
      <dgm:spPr/>
    </dgm:pt>
    <dgm:pt modelId="{5E6C1357-E58D-4A96-8D22-E1277FC00A15}" type="pres">
      <dgm:prSet presAssocID="{0399091B-EE48-4BB6-BC77-7059599B01E1}" presName="composite" presStyleCnt="0"/>
      <dgm:spPr/>
    </dgm:pt>
    <dgm:pt modelId="{5C5445F2-8042-4E33-859C-256B196B02F2}" type="pres">
      <dgm:prSet presAssocID="{0399091B-EE48-4BB6-BC77-7059599B01E1}" presName="background" presStyleLbl="node0" presStyleIdx="0" presStyleCnt="1"/>
      <dgm:spPr/>
    </dgm:pt>
    <dgm:pt modelId="{6D941837-C7D5-4F60-B406-D3F6BE2BF0EC}" type="pres">
      <dgm:prSet presAssocID="{0399091B-EE48-4BB6-BC77-7059599B01E1}" presName="text" presStyleLbl="fgAcc0" presStyleIdx="0" presStyleCnt="1" custScaleX="506273" custScaleY="290538">
        <dgm:presLayoutVars>
          <dgm:chPref val="3"/>
        </dgm:presLayoutVars>
      </dgm:prSet>
      <dgm:spPr/>
      <dgm:t>
        <a:bodyPr/>
        <a:lstStyle/>
        <a:p>
          <a:endParaRPr lang="it-IT"/>
        </a:p>
      </dgm:t>
    </dgm:pt>
    <dgm:pt modelId="{888F3B6C-221E-4C98-9E6A-391C1EBDF894}" type="pres">
      <dgm:prSet presAssocID="{0399091B-EE48-4BB6-BC77-7059599B01E1}" presName="hierChild2" presStyleCnt="0"/>
      <dgm:spPr/>
    </dgm:pt>
    <dgm:pt modelId="{DEDE58E0-AC99-4DBA-B734-AD8C11CD3F18}" type="pres">
      <dgm:prSet presAssocID="{DFA21FEC-CF83-4410-B988-887C9830136A}" presName="Name10" presStyleLbl="parChTrans1D2" presStyleIdx="0" presStyleCnt="3"/>
      <dgm:spPr/>
    </dgm:pt>
    <dgm:pt modelId="{35575F1D-44E6-4313-BE78-67C0E60188AC}" type="pres">
      <dgm:prSet presAssocID="{105C1089-04CF-4EEC-A4E8-16C0C00E015C}" presName="hierRoot2" presStyleCnt="0"/>
      <dgm:spPr/>
    </dgm:pt>
    <dgm:pt modelId="{6ADF20EF-E263-46CA-B61A-F05763BB3CCB}" type="pres">
      <dgm:prSet presAssocID="{105C1089-04CF-4EEC-A4E8-16C0C00E015C}" presName="composite2" presStyleCnt="0"/>
      <dgm:spPr/>
    </dgm:pt>
    <dgm:pt modelId="{5D226A49-640F-42DE-953B-97038A5DAFEF}" type="pres">
      <dgm:prSet presAssocID="{105C1089-04CF-4EEC-A4E8-16C0C00E015C}" presName="background2" presStyleLbl="node2" presStyleIdx="0" presStyleCnt="3"/>
      <dgm:spPr/>
    </dgm:pt>
    <dgm:pt modelId="{DB03A5EB-5AFF-48E1-8EF3-328B5B2D84E0}" type="pres">
      <dgm:prSet presAssocID="{105C1089-04CF-4EEC-A4E8-16C0C00E015C}" presName="text2" presStyleLbl="fgAcc2" presStyleIdx="0" presStyleCnt="3" custScaleX="496597" custScaleY="273253">
        <dgm:presLayoutVars>
          <dgm:chPref val="3"/>
        </dgm:presLayoutVars>
      </dgm:prSet>
      <dgm:spPr/>
      <dgm:t>
        <a:bodyPr/>
        <a:lstStyle/>
        <a:p>
          <a:endParaRPr lang="it-IT"/>
        </a:p>
      </dgm:t>
    </dgm:pt>
    <dgm:pt modelId="{762141D8-5BE6-4C0D-836C-A6DDD9E4C005}" type="pres">
      <dgm:prSet presAssocID="{105C1089-04CF-4EEC-A4E8-16C0C00E015C}" presName="hierChild3" presStyleCnt="0"/>
      <dgm:spPr/>
    </dgm:pt>
    <dgm:pt modelId="{61B237C9-BCD8-46FD-A9AE-B52B5E7F07CA}" type="pres">
      <dgm:prSet presAssocID="{F65588C1-5A55-4942-A37B-9DA5541D8979}" presName="Name17" presStyleLbl="parChTrans1D3" presStyleIdx="0" presStyleCnt="6"/>
      <dgm:spPr/>
    </dgm:pt>
    <dgm:pt modelId="{0BE5D2FC-76B1-4AF5-B678-A9A3131D2263}" type="pres">
      <dgm:prSet presAssocID="{DF6369A1-8E80-4DB0-8D37-D25E1ED3A65C}" presName="hierRoot3" presStyleCnt="0"/>
      <dgm:spPr/>
    </dgm:pt>
    <dgm:pt modelId="{E7E3764F-CCE5-48EC-99E5-8648B1F3BFAB}" type="pres">
      <dgm:prSet presAssocID="{DF6369A1-8E80-4DB0-8D37-D25E1ED3A65C}" presName="composite3" presStyleCnt="0"/>
      <dgm:spPr/>
    </dgm:pt>
    <dgm:pt modelId="{5D08BC57-8C2D-44B2-8DF7-20B071164E1A}" type="pres">
      <dgm:prSet presAssocID="{DF6369A1-8E80-4DB0-8D37-D25E1ED3A65C}" presName="background3" presStyleLbl="node3" presStyleIdx="0" presStyleCnt="6"/>
      <dgm:spPr/>
    </dgm:pt>
    <dgm:pt modelId="{BF46E19A-623D-4912-A4B2-B89AFFB4722B}" type="pres">
      <dgm:prSet presAssocID="{DF6369A1-8E80-4DB0-8D37-D25E1ED3A65C}" presName="text3" presStyleLbl="fgAcc3" presStyleIdx="0" presStyleCnt="6" custScaleX="403629" custScaleY="281234">
        <dgm:presLayoutVars>
          <dgm:chPref val="3"/>
        </dgm:presLayoutVars>
      </dgm:prSet>
      <dgm:spPr/>
      <dgm:t>
        <a:bodyPr/>
        <a:lstStyle/>
        <a:p>
          <a:endParaRPr lang="it-IT"/>
        </a:p>
      </dgm:t>
    </dgm:pt>
    <dgm:pt modelId="{A7C9317B-7544-4848-BD38-0BD737EC4E72}" type="pres">
      <dgm:prSet presAssocID="{DF6369A1-8E80-4DB0-8D37-D25E1ED3A65C}" presName="hierChild4" presStyleCnt="0"/>
      <dgm:spPr/>
    </dgm:pt>
    <dgm:pt modelId="{8335DC2F-4602-4F2D-A6F5-F37478508C7B}" type="pres">
      <dgm:prSet presAssocID="{78E5F74B-AA44-4A77-9BAF-04BD1C049FA3}" presName="Name17" presStyleLbl="parChTrans1D3" presStyleIdx="1" presStyleCnt="6"/>
      <dgm:spPr/>
    </dgm:pt>
    <dgm:pt modelId="{D60EAF19-781F-477B-BDE9-D186157DEFE8}" type="pres">
      <dgm:prSet presAssocID="{580550EC-143C-46C3-B662-CB40022735E8}" presName="hierRoot3" presStyleCnt="0"/>
      <dgm:spPr/>
    </dgm:pt>
    <dgm:pt modelId="{2AE1BCE0-ECD7-4A74-988F-8FCDF8932647}" type="pres">
      <dgm:prSet presAssocID="{580550EC-143C-46C3-B662-CB40022735E8}" presName="composite3" presStyleCnt="0"/>
      <dgm:spPr/>
    </dgm:pt>
    <dgm:pt modelId="{5C435C54-FDE4-4A39-98DD-23BC721C3B6D}" type="pres">
      <dgm:prSet presAssocID="{580550EC-143C-46C3-B662-CB40022735E8}" presName="background3" presStyleLbl="node3" presStyleIdx="1" presStyleCnt="6"/>
      <dgm:spPr/>
    </dgm:pt>
    <dgm:pt modelId="{11DA4BB5-56F0-401C-83F6-B713EB99574B}" type="pres">
      <dgm:prSet presAssocID="{580550EC-143C-46C3-B662-CB40022735E8}" presName="text3" presStyleLbl="fgAcc3" presStyleIdx="1" presStyleCnt="6" custScaleX="403629" custScaleY="281234">
        <dgm:presLayoutVars>
          <dgm:chPref val="3"/>
        </dgm:presLayoutVars>
      </dgm:prSet>
      <dgm:spPr/>
      <dgm:t>
        <a:bodyPr/>
        <a:lstStyle/>
        <a:p>
          <a:endParaRPr lang="it-IT"/>
        </a:p>
      </dgm:t>
    </dgm:pt>
    <dgm:pt modelId="{13F20C13-A394-4A3B-AFC1-562D0CE1FDEB}" type="pres">
      <dgm:prSet presAssocID="{580550EC-143C-46C3-B662-CB40022735E8}" presName="hierChild4" presStyleCnt="0"/>
      <dgm:spPr/>
    </dgm:pt>
    <dgm:pt modelId="{22C3AB40-BE80-43DB-B528-D7496E32CDA5}" type="pres">
      <dgm:prSet presAssocID="{16A8D1A6-BE27-413E-B7A8-7E34E572798F}" presName="Name23" presStyleLbl="parChTrans1D4" presStyleIdx="0" presStyleCnt="9"/>
      <dgm:spPr/>
    </dgm:pt>
    <dgm:pt modelId="{EBDD7EC1-FF0D-49C9-A623-542C49FD6323}" type="pres">
      <dgm:prSet presAssocID="{CDE0B016-F6F3-4143-A161-B2F8EF6F0FC1}" presName="hierRoot4" presStyleCnt="0"/>
      <dgm:spPr/>
    </dgm:pt>
    <dgm:pt modelId="{639D587D-C562-48CA-B22B-08C47939054A}" type="pres">
      <dgm:prSet presAssocID="{CDE0B016-F6F3-4143-A161-B2F8EF6F0FC1}" presName="composite4" presStyleCnt="0"/>
      <dgm:spPr/>
    </dgm:pt>
    <dgm:pt modelId="{7934D0AE-3365-4754-B7EC-7F7A0E67966A}" type="pres">
      <dgm:prSet presAssocID="{CDE0B016-F6F3-4143-A161-B2F8EF6F0FC1}" presName="background4" presStyleLbl="node4" presStyleIdx="0" presStyleCnt="9"/>
      <dgm:spPr/>
    </dgm:pt>
    <dgm:pt modelId="{C5649801-7FA6-43B8-8481-F516AB90E2C7}" type="pres">
      <dgm:prSet presAssocID="{CDE0B016-F6F3-4143-A161-B2F8EF6F0FC1}" presName="text4" presStyleLbl="fgAcc4" presStyleIdx="0" presStyleCnt="9" custScaleX="160402" custScaleY="226892">
        <dgm:presLayoutVars>
          <dgm:chPref val="3"/>
        </dgm:presLayoutVars>
      </dgm:prSet>
      <dgm:spPr/>
      <dgm:t>
        <a:bodyPr/>
        <a:lstStyle/>
        <a:p>
          <a:endParaRPr lang="it-IT"/>
        </a:p>
      </dgm:t>
    </dgm:pt>
    <dgm:pt modelId="{A352602D-14E7-47E9-803A-59A10DD09A44}" type="pres">
      <dgm:prSet presAssocID="{CDE0B016-F6F3-4143-A161-B2F8EF6F0FC1}" presName="hierChild5" presStyleCnt="0"/>
      <dgm:spPr/>
    </dgm:pt>
    <dgm:pt modelId="{B3216F4D-1FF3-4369-81A0-E58D2A4A7706}" type="pres">
      <dgm:prSet presAssocID="{3EB07210-FB5E-45EC-BA78-B4BF248ECA92}" presName="Name23" presStyleLbl="parChTrans1D4" presStyleIdx="1" presStyleCnt="9"/>
      <dgm:spPr/>
    </dgm:pt>
    <dgm:pt modelId="{D2FE29C0-543E-4B11-AAE1-7D34DD23BDCB}" type="pres">
      <dgm:prSet presAssocID="{5A8B9821-F2CB-4EBC-B08A-861BA10FE1D7}" presName="hierRoot4" presStyleCnt="0"/>
      <dgm:spPr/>
    </dgm:pt>
    <dgm:pt modelId="{FBD75E2D-3AA4-4F76-AD1D-EF5A4411286C}" type="pres">
      <dgm:prSet presAssocID="{5A8B9821-F2CB-4EBC-B08A-861BA10FE1D7}" presName="composite4" presStyleCnt="0"/>
      <dgm:spPr/>
    </dgm:pt>
    <dgm:pt modelId="{34CEF5CC-5B1A-41EC-9EF0-726C49337F05}" type="pres">
      <dgm:prSet presAssocID="{5A8B9821-F2CB-4EBC-B08A-861BA10FE1D7}" presName="background4" presStyleLbl="node4" presStyleIdx="1" presStyleCnt="9"/>
      <dgm:spPr/>
    </dgm:pt>
    <dgm:pt modelId="{01B2D07E-0385-437A-BC80-AE605EB56F09}" type="pres">
      <dgm:prSet presAssocID="{5A8B9821-F2CB-4EBC-B08A-861BA10FE1D7}" presName="text4" presStyleLbl="fgAcc4" presStyleIdx="1" presStyleCnt="9" custScaleX="160402" custScaleY="226892">
        <dgm:presLayoutVars>
          <dgm:chPref val="3"/>
        </dgm:presLayoutVars>
      </dgm:prSet>
      <dgm:spPr/>
      <dgm:t>
        <a:bodyPr/>
        <a:lstStyle/>
        <a:p>
          <a:endParaRPr lang="it-IT"/>
        </a:p>
      </dgm:t>
    </dgm:pt>
    <dgm:pt modelId="{5D1D966C-55EC-4ECB-B161-D8FE3CAB5E2D}" type="pres">
      <dgm:prSet presAssocID="{5A8B9821-F2CB-4EBC-B08A-861BA10FE1D7}" presName="hierChild5" presStyleCnt="0"/>
      <dgm:spPr/>
    </dgm:pt>
    <dgm:pt modelId="{72EAC959-75ED-452B-8396-053A71E4C352}" type="pres">
      <dgm:prSet presAssocID="{4EA74D70-0E09-40C9-A955-C0CC7515D49B}" presName="Name23" presStyleLbl="parChTrans1D4" presStyleIdx="2" presStyleCnt="9"/>
      <dgm:spPr/>
    </dgm:pt>
    <dgm:pt modelId="{EFD7FAB4-AE6A-4241-8D64-F6940C357859}" type="pres">
      <dgm:prSet presAssocID="{486EF89E-2834-4F2F-A968-1886719AE245}" presName="hierRoot4" presStyleCnt="0"/>
      <dgm:spPr/>
    </dgm:pt>
    <dgm:pt modelId="{C98A4B05-5BC5-4E08-B11C-447AB466D4BC}" type="pres">
      <dgm:prSet presAssocID="{486EF89E-2834-4F2F-A968-1886719AE245}" presName="composite4" presStyleCnt="0"/>
      <dgm:spPr/>
    </dgm:pt>
    <dgm:pt modelId="{96E8CE3B-49BA-46CF-AC24-E906A8E8C2E6}" type="pres">
      <dgm:prSet presAssocID="{486EF89E-2834-4F2F-A968-1886719AE245}" presName="background4" presStyleLbl="node4" presStyleIdx="2" presStyleCnt="9"/>
      <dgm:spPr/>
    </dgm:pt>
    <dgm:pt modelId="{CC98C254-8C55-49D1-A2D1-E17D90C55501}" type="pres">
      <dgm:prSet presAssocID="{486EF89E-2834-4F2F-A968-1886719AE245}" presName="text4" presStyleLbl="fgAcc4" presStyleIdx="2" presStyleCnt="9" custScaleX="160402" custScaleY="226892">
        <dgm:presLayoutVars>
          <dgm:chPref val="3"/>
        </dgm:presLayoutVars>
      </dgm:prSet>
      <dgm:spPr/>
      <dgm:t>
        <a:bodyPr/>
        <a:lstStyle/>
        <a:p>
          <a:endParaRPr lang="it-IT"/>
        </a:p>
      </dgm:t>
    </dgm:pt>
    <dgm:pt modelId="{E13CFC74-5E03-4AEE-B5DD-2EA3B9A342B0}" type="pres">
      <dgm:prSet presAssocID="{486EF89E-2834-4F2F-A968-1886719AE245}" presName="hierChild5" presStyleCnt="0"/>
      <dgm:spPr/>
    </dgm:pt>
    <dgm:pt modelId="{DDC03D6F-38F2-467C-9BA5-A61031B0DB36}" type="pres">
      <dgm:prSet presAssocID="{8F45CB78-9C7B-4244-8108-77C13D1269CF}" presName="Name23" presStyleLbl="parChTrans1D4" presStyleIdx="3" presStyleCnt="9"/>
      <dgm:spPr/>
    </dgm:pt>
    <dgm:pt modelId="{3883D09E-849B-4B24-94F0-191D5BC28D1C}" type="pres">
      <dgm:prSet presAssocID="{2460003C-14BF-4487-BA41-C84FD5448DB0}" presName="hierRoot4" presStyleCnt="0"/>
      <dgm:spPr/>
    </dgm:pt>
    <dgm:pt modelId="{353C4145-9F05-4E81-BC82-0779A0E8E30D}" type="pres">
      <dgm:prSet presAssocID="{2460003C-14BF-4487-BA41-C84FD5448DB0}" presName="composite4" presStyleCnt="0"/>
      <dgm:spPr/>
    </dgm:pt>
    <dgm:pt modelId="{260BC7EF-1151-4053-986D-321798523E90}" type="pres">
      <dgm:prSet presAssocID="{2460003C-14BF-4487-BA41-C84FD5448DB0}" presName="background4" presStyleLbl="node4" presStyleIdx="3" presStyleCnt="9"/>
      <dgm:spPr/>
    </dgm:pt>
    <dgm:pt modelId="{1EDCA45C-BF9D-43AF-A539-998CD237FC65}" type="pres">
      <dgm:prSet presAssocID="{2460003C-14BF-4487-BA41-C84FD5448DB0}" presName="text4" presStyleLbl="fgAcc4" presStyleIdx="3" presStyleCnt="9" custScaleX="160402" custScaleY="226892">
        <dgm:presLayoutVars>
          <dgm:chPref val="3"/>
        </dgm:presLayoutVars>
      </dgm:prSet>
      <dgm:spPr/>
      <dgm:t>
        <a:bodyPr/>
        <a:lstStyle/>
        <a:p>
          <a:endParaRPr lang="it-IT"/>
        </a:p>
      </dgm:t>
    </dgm:pt>
    <dgm:pt modelId="{72EAEE37-64B9-49A9-A7C9-F1608A23560C}" type="pres">
      <dgm:prSet presAssocID="{2460003C-14BF-4487-BA41-C84FD5448DB0}" presName="hierChild5" presStyleCnt="0"/>
      <dgm:spPr/>
    </dgm:pt>
    <dgm:pt modelId="{FBB20CEA-00B6-4083-A14C-9C8253A3F900}" type="pres">
      <dgm:prSet presAssocID="{C85EFC54-153B-4277-AD2D-EB9A9D2A0B62}" presName="Name23" presStyleLbl="parChTrans1D4" presStyleIdx="4" presStyleCnt="9"/>
      <dgm:spPr/>
    </dgm:pt>
    <dgm:pt modelId="{9C5869C4-9E0B-44E0-80FE-3A12F36DFD54}" type="pres">
      <dgm:prSet presAssocID="{C48AD906-A0C3-403A-9F4C-151B75794DBB}" presName="hierRoot4" presStyleCnt="0"/>
      <dgm:spPr/>
    </dgm:pt>
    <dgm:pt modelId="{B041912F-F854-4102-B954-3F0736EF9823}" type="pres">
      <dgm:prSet presAssocID="{C48AD906-A0C3-403A-9F4C-151B75794DBB}" presName="composite4" presStyleCnt="0"/>
      <dgm:spPr/>
    </dgm:pt>
    <dgm:pt modelId="{2B6D1082-E502-4371-8B54-B9F7EF7C6D37}" type="pres">
      <dgm:prSet presAssocID="{C48AD906-A0C3-403A-9F4C-151B75794DBB}" presName="background4" presStyleLbl="node4" presStyleIdx="4" presStyleCnt="9"/>
      <dgm:spPr/>
    </dgm:pt>
    <dgm:pt modelId="{8686E10A-E764-4392-ADAF-A2ECD8BE7F35}" type="pres">
      <dgm:prSet presAssocID="{C48AD906-A0C3-403A-9F4C-151B75794DBB}" presName="text4" presStyleLbl="fgAcc4" presStyleIdx="4" presStyleCnt="9" custScaleX="160402" custScaleY="226892">
        <dgm:presLayoutVars>
          <dgm:chPref val="3"/>
        </dgm:presLayoutVars>
      </dgm:prSet>
      <dgm:spPr/>
      <dgm:t>
        <a:bodyPr/>
        <a:lstStyle/>
        <a:p>
          <a:endParaRPr lang="it-IT"/>
        </a:p>
      </dgm:t>
    </dgm:pt>
    <dgm:pt modelId="{A1814F95-9F90-4D76-96FA-CB61AA04AA0C}" type="pres">
      <dgm:prSet presAssocID="{C48AD906-A0C3-403A-9F4C-151B75794DBB}" presName="hierChild5" presStyleCnt="0"/>
      <dgm:spPr/>
    </dgm:pt>
    <dgm:pt modelId="{8D2A244C-8B15-4F5E-8361-A7299ABCF128}" type="pres">
      <dgm:prSet presAssocID="{2422E10F-C19A-4821-B768-A31B428153AB}" presName="Name23" presStyleLbl="parChTrans1D4" presStyleIdx="5" presStyleCnt="9"/>
      <dgm:spPr/>
    </dgm:pt>
    <dgm:pt modelId="{D4EDD808-FE10-4438-B54B-79DF8239CBAF}" type="pres">
      <dgm:prSet presAssocID="{FD6BBACC-88F1-442A-922C-8F7E546D050E}" presName="hierRoot4" presStyleCnt="0"/>
      <dgm:spPr/>
    </dgm:pt>
    <dgm:pt modelId="{56C2CBB1-A54D-40DC-8BDB-2684E5EB0EAB}" type="pres">
      <dgm:prSet presAssocID="{FD6BBACC-88F1-442A-922C-8F7E546D050E}" presName="composite4" presStyleCnt="0"/>
      <dgm:spPr/>
    </dgm:pt>
    <dgm:pt modelId="{861E6892-2684-414E-8CD4-EC93F6C395D3}" type="pres">
      <dgm:prSet presAssocID="{FD6BBACC-88F1-442A-922C-8F7E546D050E}" presName="background4" presStyleLbl="node4" presStyleIdx="5" presStyleCnt="9"/>
      <dgm:spPr/>
    </dgm:pt>
    <dgm:pt modelId="{2B5D6319-BCBF-41EC-B3D0-EDD35A30F7A6}" type="pres">
      <dgm:prSet presAssocID="{FD6BBACC-88F1-442A-922C-8F7E546D050E}" presName="text4" presStyleLbl="fgAcc4" presStyleIdx="5" presStyleCnt="9" custScaleX="160402" custScaleY="226892">
        <dgm:presLayoutVars>
          <dgm:chPref val="3"/>
        </dgm:presLayoutVars>
      </dgm:prSet>
      <dgm:spPr/>
      <dgm:t>
        <a:bodyPr/>
        <a:lstStyle/>
        <a:p>
          <a:endParaRPr lang="it-IT"/>
        </a:p>
      </dgm:t>
    </dgm:pt>
    <dgm:pt modelId="{21BB7E31-ADAF-4BAD-A24B-08FD26A251D3}" type="pres">
      <dgm:prSet presAssocID="{FD6BBACC-88F1-442A-922C-8F7E546D050E}" presName="hierChild5" presStyleCnt="0"/>
      <dgm:spPr/>
    </dgm:pt>
    <dgm:pt modelId="{FD8581D1-0277-40E8-9A63-6823D7488BA0}" type="pres">
      <dgm:prSet presAssocID="{A96EF300-7E2E-42B0-806E-9EDB067B0A5A}" presName="Name10" presStyleLbl="parChTrans1D2" presStyleIdx="1" presStyleCnt="3"/>
      <dgm:spPr/>
    </dgm:pt>
    <dgm:pt modelId="{AC8D8AFA-E442-416D-AC5B-ED38766F3231}" type="pres">
      <dgm:prSet presAssocID="{3B9B20A6-77E3-49C6-93A8-557617DE318A}" presName="hierRoot2" presStyleCnt="0"/>
      <dgm:spPr/>
    </dgm:pt>
    <dgm:pt modelId="{0BABAB3C-D71A-4A4D-9F31-B2B99CF934C6}" type="pres">
      <dgm:prSet presAssocID="{3B9B20A6-77E3-49C6-93A8-557617DE318A}" presName="composite2" presStyleCnt="0"/>
      <dgm:spPr/>
    </dgm:pt>
    <dgm:pt modelId="{D24117C4-7EBB-416D-B77C-E9A380A5A92D}" type="pres">
      <dgm:prSet presAssocID="{3B9B20A6-77E3-49C6-93A8-557617DE318A}" presName="background2" presStyleLbl="node2" presStyleIdx="1" presStyleCnt="3"/>
      <dgm:spPr/>
    </dgm:pt>
    <dgm:pt modelId="{B53BDA39-4BEA-40CF-B805-FC2EEC17E11B}" type="pres">
      <dgm:prSet presAssocID="{3B9B20A6-77E3-49C6-93A8-557617DE318A}" presName="text2" presStyleLbl="fgAcc2" presStyleIdx="1" presStyleCnt="3" custScaleX="536519" custScaleY="273253">
        <dgm:presLayoutVars>
          <dgm:chPref val="3"/>
        </dgm:presLayoutVars>
      </dgm:prSet>
      <dgm:spPr/>
      <dgm:t>
        <a:bodyPr/>
        <a:lstStyle/>
        <a:p>
          <a:endParaRPr lang="it-IT"/>
        </a:p>
      </dgm:t>
    </dgm:pt>
    <dgm:pt modelId="{FDD4A5FF-0040-42AE-BE94-738C952B6B35}" type="pres">
      <dgm:prSet presAssocID="{3B9B20A6-77E3-49C6-93A8-557617DE318A}" presName="hierChild3" presStyleCnt="0"/>
      <dgm:spPr/>
    </dgm:pt>
    <dgm:pt modelId="{2B2E7B73-BD5F-4442-A813-28D8B2C1DFA3}" type="pres">
      <dgm:prSet presAssocID="{7CC6377E-20AE-4D42-A94D-BD7A0325D130}" presName="Name17" presStyleLbl="parChTrans1D3" presStyleIdx="2" presStyleCnt="6"/>
      <dgm:spPr/>
    </dgm:pt>
    <dgm:pt modelId="{F6193BD4-0BE7-4F4E-9358-E7A5E947A778}" type="pres">
      <dgm:prSet presAssocID="{7D50C1B0-6D0F-4088-A52D-52342BE7E521}" presName="hierRoot3" presStyleCnt="0"/>
      <dgm:spPr/>
    </dgm:pt>
    <dgm:pt modelId="{85034CA9-3DA9-4AD1-937C-C161D85CD42B}" type="pres">
      <dgm:prSet presAssocID="{7D50C1B0-6D0F-4088-A52D-52342BE7E521}" presName="composite3" presStyleCnt="0"/>
      <dgm:spPr/>
    </dgm:pt>
    <dgm:pt modelId="{87B572C4-145D-46EB-8F49-5209919B645B}" type="pres">
      <dgm:prSet presAssocID="{7D50C1B0-6D0F-4088-A52D-52342BE7E521}" presName="background3" presStyleLbl="node3" presStyleIdx="2" presStyleCnt="6"/>
      <dgm:spPr/>
    </dgm:pt>
    <dgm:pt modelId="{F52688FA-2A6A-4379-B8FE-C8036C52705B}" type="pres">
      <dgm:prSet presAssocID="{7D50C1B0-6D0F-4088-A52D-52342BE7E521}" presName="text3" presStyleLbl="fgAcc3" presStyleIdx="2" presStyleCnt="6" custScaleX="403629" custScaleY="281234">
        <dgm:presLayoutVars>
          <dgm:chPref val="3"/>
        </dgm:presLayoutVars>
      </dgm:prSet>
      <dgm:spPr/>
      <dgm:t>
        <a:bodyPr/>
        <a:lstStyle/>
        <a:p>
          <a:endParaRPr lang="it-IT"/>
        </a:p>
      </dgm:t>
    </dgm:pt>
    <dgm:pt modelId="{12FA6825-BAFB-40CF-B65B-6BD32AF17832}" type="pres">
      <dgm:prSet presAssocID="{7D50C1B0-6D0F-4088-A52D-52342BE7E521}" presName="hierChild4" presStyleCnt="0"/>
      <dgm:spPr/>
    </dgm:pt>
    <dgm:pt modelId="{F9D27643-C083-4118-8C79-99D96EE5D5A4}" type="pres">
      <dgm:prSet presAssocID="{3EDFE531-5005-4844-AD91-AECC3341B6D8}" presName="Name17" presStyleLbl="parChTrans1D3" presStyleIdx="3" presStyleCnt="6"/>
      <dgm:spPr/>
    </dgm:pt>
    <dgm:pt modelId="{86BE3B13-3BEA-468D-B123-F0D4C9C25BC0}" type="pres">
      <dgm:prSet presAssocID="{373E7AF3-0670-400F-AB77-7531959017A7}" presName="hierRoot3" presStyleCnt="0"/>
      <dgm:spPr/>
    </dgm:pt>
    <dgm:pt modelId="{5AA36159-B8C5-4145-A10E-BF0D2F8627F4}" type="pres">
      <dgm:prSet presAssocID="{373E7AF3-0670-400F-AB77-7531959017A7}" presName="composite3" presStyleCnt="0"/>
      <dgm:spPr/>
    </dgm:pt>
    <dgm:pt modelId="{7228253C-EF3D-47B7-8761-BB71E0F38A91}" type="pres">
      <dgm:prSet presAssocID="{373E7AF3-0670-400F-AB77-7531959017A7}" presName="background3" presStyleLbl="node3" presStyleIdx="3" presStyleCnt="6"/>
      <dgm:spPr/>
    </dgm:pt>
    <dgm:pt modelId="{6B158768-12CD-43ED-B8A2-537EBD5765A6}" type="pres">
      <dgm:prSet presAssocID="{373E7AF3-0670-400F-AB77-7531959017A7}" presName="text3" presStyleLbl="fgAcc3" presStyleIdx="3" presStyleCnt="6" custScaleX="403629" custScaleY="281234">
        <dgm:presLayoutVars>
          <dgm:chPref val="3"/>
        </dgm:presLayoutVars>
      </dgm:prSet>
      <dgm:spPr/>
      <dgm:t>
        <a:bodyPr/>
        <a:lstStyle/>
        <a:p>
          <a:endParaRPr lang="it-IT"/>
        </a:p>
      </dgm:t>
    </dgm:pt>
    <dgm:pt modelId="{3C0F9E9D-FD2E-47C7-9121-7C4E7BBF722D}" type="pres">
      <dgm:prSet presAssocID="{373E7AF3-0670-400F-AB77-7531959017A7}" presName="hierChild4" presStyleCnt="0"/>
      <dgm:spPr/>
    </dgm:pt>
    <dgm:pt modelId="{F03540D7-6F58-4C87-AB76-7CC06021D1EF}" type="pres">
      <dgm:prSet presAssocID="{66D8B850-53A5-4337-B4B0-EFC995A4AD0C}" presName="Name23" presStyleLbl="parChTrans1D4" presStyleIdx="6" presStyleCnt="9"/>
      <dgm:spPr/>
    </dgm:pt>
    <dgm:pt modelId="{71D9A104-6C56-48E8-AAE2-06A66E330147}" type="pres">
      <dgm:prSet presAssocID="{78054B66-DC90-4868-88F2-76273959676A}" presName="hierRoot4" presStyleCnt="0"/>
      <dgm:spPr/>
    </dgm:pt>
    <dgm:pt modelId="{39FB942F-1AA4-4993-BA5C-32D5B82D62D3}" type="pres">
      <dgm:prSet presAssocID="{78054B66-DC90-4868-88F2-76273959676A}" presName="composite4" presStyleCnt="0"/>
      <dgm:spPr/>
    </dgm:pt>
    <dgm:pt modelId="{E50678BF-1BDF-4591-B64E-F18AEE5692A6}" type="pres">
      <dgm:prSet presAssocID="{78054B66-DC90-4868-88F2-76273959676A}" presName="background4" presStyleLbl="node4" presStyleIdx="6" presStyleCnt="9"/>
      <dgm:spPr/>
    </dgm:pt>
    <dgm:pt modelId="{B4B8800A-027D-420B-A87C-79D67C308FFD}" type="pres">
      <dgm:prSet presAssocID="{78054B66-DC90-4868-88F2-76273959676A}" presName="text4" presStyleLbl="fgAcc4" presStyleIdx="6" presStyleCnt="9" custScaleX="160402" custScaleY="226892">
        <dgm:presLayoutVars>
          <dgm:chPref val="3"/>
        </dgm:presLayoutVars>
      </dgm:prSet>
      <dgm:spPr/>
      <dgm:t>
        <a:bodyPr/>
        <a:lstStyle/>
        <a:p>
          <a:endParaRPr lang="it-IT"/>
        </a:p>
      </dgm:t>
    </dgm:pt>
    <dgm:pt modelId="{98FE1821-94D8-4728-BED6-EE5BFC673939}" type="pres">
      <dgm:prSet presAssocID="{78054B66-DC90-4868-88F2-76273959676A}" presName="hierChild5" presStyleCnt="0"/>
      <dgm:spPr/>
    </dgm:pt>
    <dgm:pt modelId="{C4F8EE75-8D3A-4A47-932C-91A6C2BE1B68}" type="pres">
      <dgm:prSet presAssocID="{5C274E5A-1CF1-4290-AF0A-26226EA2BE12}" presName="Name23" presStyleLbl="parChTrans1D4" presStyleIdx="7" presStyleCnt="9"/>
      <dgm:spPr/>
    </dgm:pt>
    <dgm:pt modelId="{5C4DDDC4-0390-412C-9062-6ECB6A9D32AF}" type="pres">
      <dgm:prSet presAssocID="{793E5F9D-F8D9-4921-82DB-FE12FC27D9BD}" presName="hierRoot4" presStyleCnt="0"/>
      <dgm:spPr/>
    </dgm:pt>
    <dgm:pt modelId="{D58F8595-E612-4989-B864-669434C19FFB}" type="pres">
      <dgm:prSet presAssocID="{793E5F9D-F8D9-4921-82DB-FE12FC27D9BD}" presName="composite4" presStyleCnt="0"/>
      <dgm:spPr/>
    </dgm:pt>
    <dgm:pt modelId="{B523EB5F-1A14-498E-B413-4E6415392DED}" type="pres">
      <dgm:prSet presAssocID="{793E5F9D-F8D9-4921-82DB-FE12FC27D9BD}" presName="background4" presStyleLbl="node4" presStyleIdx="7" presStyleCnt="9"/>
      <dgm:spPr/>
    </dgm:pt>
    <dgm:pt modelId="{C998222A-7E37-465C-88E8-C10035F318E4}" type="pres">
      <dgm:prSet presAssocID="{793E5F9D-F8D9-4921-82DB-FE12FC27D9BD}" presName="text4" presStyleLbl="fgAcc4" presStyleIdx="7" presStyleCnt="9" custScaleX="160402" custScaleY="226892">
        <dgm:presLayoutVars>
          <dgm:chPref val="3"/>
        </dgm:presLayoutVars>
      </dgm:prSet>
      <dgm:spPr/>
      <dgm:t>
        <a:bodyPr/>
        <a:lstStyle/>
        <a:p>
          <a:endParaRPr lang="it-IT"/>
        </a:p>
      </dgm:t>
    </dgm:pt>
    <dgm:pt modelId="{8C1AA2B3-D0B2-4761-A80C-E91D1B2F7333}" type="pres">
      <dgm:prSet presAssocID="{793E5F9D-F8D9-4921-82DB-FE12FC27D9BD}" presName="hierChild5" presStyleCnt="0"/>
      <dgm:spPr/>
    </dgm:pt>
    <dgm:pt modelId="{35B1ECB6-46ED-48C2-99EC-723E0DABF9EE}" type="pres">
      <dgm:prSet presAssocID="{327B41D7-E6A7-4BB5-810C-CCBE64D9DB38}" presName="Name10" presStyleLbl="parChTrans1D2" presStyleIdx="2" presStyleCnt="3"/>
      <dgm:spPr/>
    </dgm:pt>
    <dgm:pt modelId="{D5210DD1-AA47-4EF1-92F0-79B47F6DB626}" type="pres">
      <dgm:prSet presAssocID="{F056151A-A007-41A0-A408-CC4A680CEC36}" presName="hierRoot2" presStyleCnt="0"/>
      <dgm:spPr/>
    </dgm:pt>
    <dgm:pt modelId="{1B41F405-E53D-4826-845E-93AC7E4BCC31}" type="pres">
      <dgm:prSet presAssocID="{F056151A-A007-41A0-A408-CC4A680CEC36}" presName="composite2" presStyleCnt="0"/>
      <dgm:spPr/>
    </dgm:pt>
    <dgm:pt modelId="{4E4E9E4D-3C9C-4560-8167-AEDB2E836B98}" type="pres">
      <dgm:prSet presAssocID="{F056151A-A007-41A0-A408-CC4A680CEC36}" presName="background2" presStyleLbl="node2" presStyleIdx="2" presStyleCnt="3"/>
      <dgm:spPr/>
    </dgm:pt>
    <dgm:pt modelId="{04A62579-F6D4-4887-AAB9-69782099F747}" type="pres">
      <dgm:prSet presAssocID="{F056151A-A007-41A0-A408-CC4A680CEC36}" presName="text2" presStyleLbl="fgAcc2" presStyleIdx="2" presStyleCnt="3" custScaleX="466505" custScaleY="273253">
        <dgm:presLayoutVars>
          <dgm:chPref val="3"/>
        </dgm:presLayoutVars>
      </dgm:prSet>
      <dgm:spPr/>
      <dgm:t>
        <a:bodyPr/>
        <a:lstStyle/>
        <a:p>
          <a:endParaRPr lang="it-IT"/>
        </a:p>
      </dgm:t>
    </dgm:pt>
    <dgm:pt modelId="{FCDE8869-4EE8-46C0-961A-9EFC5CF1EB34}" type="pres">
      <dgm:prSet presAssocID="{F056151A-A007-41A0-A408-CC4A680CEC36}" presName="hierChild3" presStyleCnt="0"/>
      <dgm:spPr/>
    </dgm:pt>
    <dgm:pt modelId="{490C3757-4EC4-4523-83DF-19AAF239FD43}" type="pres">
      <dgm:prSet presAssocID="{13FC0E08-B1F0-482D-9FA4-7A3832F1C070}" presName="Name17" presStyleLbl="parChTrans1D3" presStyleIdx="4" presStyleCnt="6"/>
      <dgm:spPr/>
    </dgm:pt>
    <dgm:pt modelId="{25D98907-383B-45CF-8315-67EE12E09CE4}" type="pres">
      <dgm:prSet presAssocID="{66853115-D44B-4077-97C2-E28E1B3C12DA}" presName="hierRoot3" presStyleCnt="0"/>
      <dgm:spPr/>
    </dgm:pt>
    <dgm:pt modelId="{484DA80E-76D8-41BA-B7FF-D2B1BAD673C0}" type="pres">
      <dgm:prSet presAssocID="{66853115-D44B-4077-97C2-E28E1B3C12DA}" presName="composite3" presStyleCnt="0"/>
      <dgm:spPr/>
    </dgm:pt>
    <dgm:pt modelId="{800B3B59-054D-46AD-BC8B-713C13647962}" type="pres">
      <dgm:prSet presAssocID="{66853115-D44B-4077-97C2-E28E1B3C12DA}" presName="background3" presStyleLbl="node3" presStyleIdx="4" presStyleCnt="6"/>
      <dgm:spPr/>
    </dgm:pt>
    <dgm:pt modelId="{ABD07382-AE5E-4066-9F6F-35108E83C619}" type="pres">
      <dgm:prSet presAssocID="{66853115-D44B-4077-97C2-E28E1B3C12DA}" presName="text3" presStyleLbl="fgAcc3" presStyleIdx="4" presStyleCnt="6" custScaleX="403629" custScaleY="281234">
        <dgm:presLayoutVars>
          <dgm:chPref val="3"/>
        </dgm:presLayoutVars>
      </dgm:prSet>
      <dgm:spPr/>
      <dgm:t>
        <a:bodyPr/>
        <a:lstStyle/>
        <a:p>
          <a:endParaRPr lang="it-IT"/>
        </a:p>
      </dgm:t>
    </dgm:pt>
    <dgm:pt modelId="{3F52FD25-5409-425F-9BF0-9A09C8D7A6A9}" type="pres">
      <dgm:prSet presAssocID="{66853115-D44B-4077-97C2-E28E1B3C12DA}" presName="hierChild4" presStyleCnt="0"/>
      <dgm:spPr/>
    </dgm:pt>
    <dgm:pt modelId="{4079A5EF-02EA-445B-B393-D81E1B7FAAE1}" type="pres">
      <dgm:prSet presAssocID="{70A0D238-CC11-453E-BC93-19BB3EC0B94A}" presName="Name17" presStyleLbl="parChTrans1D3" presStyleIdx="5" presStyleCnt="6"/>
      <dgm:spPr/>
    </dgm:pt>
    <dgm:pt modelId="{6D220EBE-A8E7-4B31-8636-E61C3CEFA5FF}" type="pres">
      <dgm:prSet presAssocID="{FCC770A7-0900-4FEB-9DAF-13D1B3D40F09}" presName="hierRoot3" presStyleCnt="0"/>
      <dgm:spPr/>
    </dgm:pt>
    <dgm:pt modelId="{864415F5-00D1-4CD3-8075-14B50AC8DFEB}" type="pres">
      <dgm:prSet presAssocID="{FCC770A7-0900-4FEB-9DAF-13D1B3D40F09}" presName="composite3" presStyleCnt="0"/>
      <dgm:spPr/>
    </dgm:pt>
    <dgm:pt modelId="{BAD80873-253E-4668-83DE-4538F68FE643}" type="pres">
      <dgm:prSet presAssocID="{FCC770A7-0900-4FEB-9DAF-13D1B3D40F09}" presName="background3" presStyleLbl="node3" presStyleIdx="5" presStyleCnt="6"/>
      <dgm:spPr/>
    </dgm:pt>
    <dgm:pt modelId="{A00AFAA2-52DD-4498-8F1A-A60B961B3FE8}" type="pres">
      <dgm:prSet presAssocID="{FCC770A7-0900-4FEB-9DAF-13D1B3D40F09}" presName="text3" presStyleLbl="fgAcc3" presStyleIdx="5" presStyleCnt="6" custScaleX="403629" custScaleY="281234">
        <dgm:presLayoutVars>
          <dgm:chPref val="3"/>
        </dgm:presLayoutVars>
      </dgm:prSet>
      <dgm:spPr/>
      <dgm:t>
        <a:bodyPr/>
        <a:lstStyle/>
        <a:p>
          <a:endParaRPr lang="it-IT"/>
        </a:p>
      </dgm:t>
    </dgm:pt>
    <dgm:pt modelId="{F139C1D2-8626-4B63-9669-41C1A9C9DEFD}" type="pres">
      <dgm:prSet presAssocID="{FCC770A7-0900-4FEB-9DAF-13D1B3D40F09}" presName="hierChild4" presStyleCnt="0"/>
      <dgm:spPr/>
    </dgm:pt>
    <dgm:pt modelId="{7D9343C9-4154-4D22-BA84-053E42FE531D}" type="pres">
      <dgm:prSet presAssocID="{8E275B09-8A9B-4A30-B70D-E11554F145DB}" presName="Name23" presStyleLbl="parChTrans1D4" presStyleIdx="8" presStyleCnt="9"/>
      <dgm:spPr/>
    </dgm:pt>
    <dgm:pt modelId="{7571F7D1-EC98-40B0-96AF-A5E21DA6F5CF}" type="pres">
      <dgm:prSet presAssocID="{9B2C246B-1FEC-40E6-A999-17BE0AD8F528}" presName="hierRoot4" presStyleCnt="0"/>
      <dgm:spPr/>
    </dgm:pt>
    <dgm:pt modelId="{09C547CE-E45E-43E5-B3C7-A2D50EC23AFE}" type="pres">
      <dgm:prSet presAssocID="{9B2C246B-1FEC-40E6-A999-17BE0AD8F528}" presName="composite4" presStyleCnt="0"/>
      <dgm:spPr/>
    </dgm:pt>
    <dgm:pt modelId="{3AAB542F-CD77-4351-960D-E120EEB05ABB}" type="pres">
      <dgm:prSet presAssocID="{9B2C246B-1FEC-40E6-A999-17BE0AD8F528}" presName="background4" presStyleLbl="node4" presStyleIdx="8" presStyleCnt="9"/>
      <dgm:spPr/>
    </dgm:pt>
    <dgm:pt modelId="{63C0E682-8C88-4812-A4C6-575A90FC70A2}" type="pres">
      <dgm:prSet presAssocID="{9B2C246B-1FEC-40E6-A999-17BE0AD8F528}" presName="text4" presStyleLbl="fgAcc4" presStyleIdx="8" presStyleCnt="9" custScaleX="160402" custScaleY="226892">
        <dgm:presLayoutVars>
          <dgm:chPref val="3"/>
        </dgm:presLayoutVars>
      </dgm:prSet>
      <dgm:spPr/>
      <dgm:t>
        <a:bodyPr/>
        <a:lstStyle/>
        <a:p>
          <a:endParaRPr lang="it-IT"/>
        </a:p>
      </dgm:t>
    </dgm:pt>
    <dgm:pt modelId="{059F3128-2B40-443A-BE61-E5A3ED07BAE3}" type="pres">
      <dgm:prSet presAssocID="{9B2C246B-1FEC-40E6-A999-17BE0AD8F528}" presName="hierChild5" presStyleCnt="0"/>
      <dgm:spPr/>
    </dgm:pt>
  </dgm:ptLst>
  <dgm:cxnLst>
    <dgm:cxn modelId="{574831C7-1F87-4AA9-8F9B-540E71141A51}" type="presOf" srcId="{793E5F9D-F8D9-4921-82DB-FE12FC27D9BD}" destId="{C998222A-7E37-465C-88E8-C10035F318E4}" srcOrd="0" destOrd="0" presId="urn:microsoft.com/office/officeart/2005/8/layout/hierarchy1"/>
    <dgm:cxn modelId="{578BEC07-08C7-45C7-BA3C-FF8B8B722B26}" type="presOf" srcId="{DF6369A1-8E80-4DB0-8D37-D25E1ED3A65C}" destId="{BF46E19A-623D-4912-A4B2-B89AFFB4722B}" srcOrd="0" destOrd="0" presId="urn:microsoft.com/office/officeart/2005/8/layout/hierarchy1"/>
    <dgm:cxn modelId="{4E9D34A5-7E59-4B9C-990E-B61BCC494514}" srcId="{373E7AF3-0670-400F-AB77-7531959017A7}" destId="{793E5F9D-F8D9-4921-82DB-FE12FC27D9BD}" srcOrd="1" destOrd="0" parTransId="{5C274E5A-1CF1-4290-AF0A-26226EA2BE12}" sibTransId="{3103F6BB-7B69-42BB-A5CB-EFD9C9433C02}"/>
    <dgm:cxn modelId="{DBC12832-6EB3-4E69-B30C-78B9590929B5}" type="presOf" srcId="{0399091B-EE48-4BB6-BC77-7059599B01E1}" destId="{6D941837-C7D5-4F60-B406-D3F6BE2BF0EC}" srcOrd="0" destOrd="0" presId="urn:microsoft.com/office/officeart/2005/8/layout/hierarchy1"/>
    <dgm:cxn modelId="{A611033E-F1D2-40E2-95B7-D5367CFF0439}" type="presOf" srcId="{7CC6377E-20AE-4D42-A94D-BD7A0325D130}" destId="{2B2E7B73-BD5F-4442-A813-28D8B2C1DFA3}" srcOrd="0" destOrd="0" presId="urn:microsoft.com/office/officeart/2005/8/layout/hierarchy1"/>
    <dgm:cxn modelId="{9FCDC73F-05C9-4D10-8A2C-E4E69A1481F7}" type="presOf" srcId="{A96EF300-7E2E-42B0-806E-9EDB067B0A5A}" destId="{FD8581D1-0277-40E8-9A63-6823D7488BA0}" srcOrd="0" destOrd="0" presId="urn:microsoft.com/office/officeart/2005/8/layout/hierarchy1"/>
    <dgm:cxn modelId="{1AED72C3-3BBA-4EF2-A89D-49764047BE6C}" type="presOf" srcId="{8F45CB78-9C7B-4244-8108-77C13D1269CF}" destId="{DDC03D6F-38F2-467C-9BA5-A61031B0DB36}" srcOrd="0" destOrd="0" presId="urn:microsoft.com/office/officeart/2005/8/layout/hierarchy1"/>
    <dgm:cxn modelId="{A6BF24A4-E116-473E-9588-D25010BF1D1E}" srcId="{F056151A-A007-41A0-A408-CC4A680CEC36}" destId="{66853115-D44B-4077-97C2-E28E1B3C12DA}" srcOrd="0" destOrd="0" parTransId="{13FC0E08-B1F0-482D-9FA4-7A3832F1C070}" sibTransId="{450426C2-78CC-493C-9CBE-661FBA82FBF8}"/>
    <dgm:cxn modelId="{4B45668C-108D-44AD-8035-42C364B1D5C6}" type="presOf" srcId="{F65588C1-5A55-4942-A37B-9DA5541D8979}" destId="{61B237C9-BCD8-46FD-A9AE-B52B5E7F07CA}" srcOrd="0" destOrd="0" presId="urn:microsoft.com/office/officeart/2005/8/layout/hierarchy1"/>
    <dgm:cxn modelId="{78D7D552-E3E4-4934-AF57-721B24733F22}" type="presOf" srcId="{78E5F74B-AA44-4A77-9BAF-04BD1C049FA3}" destId="{8335DC2F-4602-4F2D-A6F5-F37478508C7B}" srcOrd="0" destOrd="0" presId="urn:microsoft.com/office/officeart/2005/8/layout/hierarchy1"/>
    <dgm:cxn modelId="{5BBF26C7-DC27-442F-9148-57FD1D79209F}" type="presOf" srcId="{3EDFE531-5005-4844-AD91-AECC3341B6D8}" destId="{F9D27643-C083-4118-8C79-99D96EE5D5A4}" srcOrd="0" destOrd="0" presId="urn:microsoft.com/office/officeart/2005/8/layout/hierarchy1"/>
    <dgm:cxn modelId="{3B72A7A1-05A4-43F7-B38D-79D225CD4300}" srcId="{3B9B20A6-77E3-49C6-93A8-557617DE318A}" destId="{373E7AF3-0670-400F-AB77-7531959017A7}" srcOrd="1" destOrd="0" parTransId="{3EDFE531-5005-4844-AD91-AECC3341B6D8}" sibTransId="{1C4E23E1-D44D-4C03-918E-E1004A96D33C}"/>
    <dgm:cxn modelId="{CC41BA18-5EFF-4EFA-AB3F-0DD4DADA1569}" srcId="{105C1089-04CF-4EEC-A4E8-16C0C00E015C}" destId="{DF6369A1-8E80-4DB0-8D37-D25E1ED3A65C}" srcOrd="0" destOrd="0" parTransId="{F65588C1-5A55-4942-A37B-9DA5541D8979}" sibTransId="{EC005CC3-A9A4-42EF-87BC-4BB662C53AF0}"/>
    <dgm:cxn modelId="{4ADC0237-975B-408A-B8F8-6E3C3E3EDB51}" type="presOf" srcId="{486EF89E-2834-4F2F-A968-1886719AE245}" destId="{CC98C254-8C55-49D1-A2D1-E17D90C55501}" srcOrd="0" destOrd="0" presId="urn:microsoft.com/office/officeart/2005/8/layout/hierarchy1"/>
    <dgm:cxn modelId="{1D1DBD26-9711-4B0A-9D68-DD29645C85E5}" srcId="{580550EC-143C-46C3-B662-CB40022735E8}" destId="{CDE0B016-F6F3-4143-A161-B2F8EF6F0FC1}" srcOrd="0" destOrd="0" parTransId="{16A8D1A6-BE27-413E-B7A8-7E34E572798F}" sibTransId="{53A48B25-B825-40C1-9B47-879646BFD686}"/>
    <dgm:cxn modelId="{2D58DC05-45DC-42EA-8BF2-9917DCC735E7}" srcId="{580550EC-143C-46C3-B662-CB40022735E8}" destId="{2460003C-14BF-4487-BA41-C84FD5448DB0}" srcOrd="3" destOrd="0" parTransId="{8F45CB78-9C7B-4244-8108-77C13D1269CF}" sibTransId="{D6A4E2D6-E412-465F-ABD3-F5D6A4C19002}"/>
    <dgm:cxn modelId="{695E494A-D2F2-4F38-872A-0A14C301A8E9}" type="presOf" srcId="{13FC0E08-B1F0-482D-9FA4-7A3832F1C070}" destId="{490C3757-4EC4-4523-83DF-19AAF239FD43}" srcOrd="0" destOrd="0" presId="urn:microsoft.com/office/officeart/2005/8/layout/hierarchy1"/>
    <dgm:cxn modelId="{AB65F594-3EB8-4925-9A5C-3FBB83426A5D}" type="presOf" srcId="{D34C765C-4BCB-4728-A366-CCA576D31B17}" destId="{80E700A7-B9DF-465E-87F9-9677B2A58BE9}" srcOrd="0" destOrd="0" presId="urn:microsoft.com/office/officeart/2005/8/layout/hierarchy1"/>
    <dgm:cxn modelId="{EC423CEE-E0D3-47BB-846F-2615B2EE5C56}" type="presOf" srcId="{70A0D238-CC11-453E-BC93-19BB3EC0B94A}" destId="{4079A5EF-02EA-445B-B393-D81E1B7FAAE1}" srcOrd="0" destOrd="0" presId="urn:microsoft.com/office/officeart/2005/8/layout/hierarchy1"/>
    <dgm:cxn modelId="{6280B7FF-0DA7-491D-A0A3-251B2AD9EBF3}" srcId="{F056151A-A007-41A0-A408-CC4A680CEC36}" destId="{FCC770A7-0900-4FEB-9DAF-13D1B3D40F09}" srcOrd="1" destOrd="0" parTransId="{70A0D238-CC11-453E-BC93-19BB3EC0B94A}" sibTransId="{6AE80AC8-1882-4A24-BA9E-0CE0FC953A26}"/>
    <dgm:cxn modelId="{96DD67CD-78D5-4F09-993A-A883425F14EF}" type="presOf" srcId="{DFA21FEC-CF83-4410-B988-887C9830136A}" destId="{DEDE58E0-AC99-4DBA-B734-AD8C11CD3F18}" srcOrd="0" destOrd="0" presId="urn:microsoft.com/office/officeart/2005/8/layout/hierarchy1"/>
    <dgm:cxn modelId="{12AFB97B-CFFC-4685-A59C-DC2459C4A59D}" srcId="{105C1089-04CF-4EEC-A4E8-16C0C00E015C}" destId="{580550EC-143C-46C3-B662-CB40022735E8}" srcOrd="1" destOrd="0" parTransId="{78E5F74B-AA44-4A77-9BAF-04BD1C049FA3}" sibTransId="{935F6168-EF61-4A87-BFC9-3F448D7E7D0D}"/>
    <dgm:cxn modelId="{205265E1-719A-457E-BB00-83FEB9541695}" type="presOf" srcId="{580550EC-143C-46C3-B662-CB40022735E8}" destId="{11DA4BB5-56F0-401C-83F6-B713EB99574B}" srcOrd="0" destOrd="0" presId="urn:microsoft.com/office/officeart/2005/8/layout/hierarchy1"/>
    <dgm:cxn modelId="{142700AE-4131-4568-9C52-9B10AD9E2E46}" type="presOf" srcId="{16A8D1A6-BE27-413E-B7A8-7E34E572798F}" destId="{22C3AB40-BE80-43DB-B528-D7496E32CDA5}" srcOrd="0" destOrd="0" presId="urn:microsoft.com/office/officeart/2005/8/layout/hierarchy1"/>
    <dgm:cxn modelId="{82DA098E-2D24-4FA1-AA2A-44DA357A3782}" type="presOf" srcId="{FD6BBACC-88F1-442A-922C-8F7E546D050E}" destId="{2B5D6319-BCBF-41EC-B3D0-EDD35A30F7A6}" srcOrd="0" destOrd="0" presId="urn:microsoft.com/office/officeart/2005/8/layout/hierarchy1"/>
    <dgm:cxn modelId="{4D6BFF53-A7AF-40B2-AEF2-03C3827F3967}" type="presOf" srcId="{327B41D7-E6A7-4BB5-810C-CCBE64D9DB38}" destId="{35B1ECB6-46ED-48C2-99EC-723E0DABF9EE}" srcOrd="0" destOrd="0" presId="urn:microsoft.com/office/officeart/2005/8/layout/hierarchy1"/>
    <dgm:cxn modelId="{BB0F9FF4-9CC4-4779-92A4-7BED71D39271}" type="presOf" srcId="{5A8B9821-F2CB-4EBC-B08A-861BA10FE1D7}" destId="{01B2D07E-0385-437A-BC80-AE605EB56F09}" srcOrd="0" destOrd="0" presId="urn:microsoft.com/office/officeart/2005/8/layout/hierarchy1"/>
    <dgm:cxn modelId="{B7271095-C46A-40F4-829B-B72769207738}" srcId="{580550EC-143C-46C3-B662-CB40022735E8}" destId="{C48AD906-A0C3-403A-9F4C-151B75794DBB}" srcOrd="4" destOrd="0" parTransId="{C85EFC54-153B-4277-AD2D-EB9A9D2A0B62}" sibTransId="{19D078A6-693F-4415-9C68-DD25B3748C1B}"/>
    <dgm:cxn modelId="{72DFC335-C24B-4A49-B39A-10CE09BAE3A1}" type="presOf" srcId="{373E7AF3-0670-400F-AB77-7531959017A7}" destId="{6B158768-12CD-43ED-B8A2-537EBD5765A6}" srcOrd="0" destOrd="0" presId="urn:microsoft.com/office/officeart/2005/8/layout/hierarchy1"/>
    <dgm:cxn modelId="{29BD7A30-E29D-4436-AE17-F45D9FCB1DEC}" type="presOf" srcId="{2460003C-14BF-4487-BA41-C84FD5448DB0}" destId="{1EDCA45C-BF9D-43AF-A539-998CD237FC65}" srcOrd="0" destOrd="0" presId="urn:microsoft.com/office/officeart/2005/8/layout/hierarchy1"/>
    <dgm:cxn modelId="{130DDD5C-01B7-4A1A-867C-48BF2CD328A5}" type="presOf" srcId="{4EA74D70-0E09-40C9-A955-C0CC7515D49B}" destId="{72EAC959-75ED-452B-8396-053A71E4C352}" srcOrd="0" destOrd="0" presId="urn:microsoft.com/office/officeart/2005/8/layout/hierarchy1"/>
    <dgm:cxn modelId="{9FF42534-01E2-473B-BD7B-50CF0A0C99DD}" srcId="{0399091B-EE48-4BB6-BC77-7059599B01E1}" destId="{3B9B20A6-77E3-49C6-93A8-557617DE318A}" srcOrd="1" destOrd="0" parTransId="{A96EF300-7E2E-42B0-806E-9EDB067B0A5A}" sibTransId="{01AE54D7-90B0-4FCE-9CC6-A73A7D9E1286}"/>
    <dgm:cxn modelId="{5BBDFB7F-92D3-4786-B417-D47EA8DD6CF4}" type="presOf" srcId="{105C1089-04CF-4EEC-A4E8-16C0C00E015C}" destId="{DB03A5EB-5AFF-48E1-8EF3-328B5B2D84E0}" srcOrd="0" destOrd="0" presId="urn:microsoft.com/office/officeart/2005/8/layout/hierarchy1"/>
    <dgm:cxn modelId="{447506D5-D9F1-48BA-8D9C-D849DC490CAD}" type="presOf" srcId="{3B9B20A6-77E3-49C6-93A8-557617DE318A}" destId="{B53BDA39-4BEA-40CF-B805-FC2EEC17E11B}" srcOrd="0" destOrd="0" presId="urn:microsoft.com/office/officeart/2005/8/layout/hierarchy1"/>
    <dgm:cxn modelId="{EF9A9E9E-E10F-4A85-829D-BEE4301EABA5}" srcId="{D34C765C-4BCB-4728-A366-CCA576D31B17}" destId="{0399091B-EE48-4BB6-BC77-7059599B01E1}" srcOrd="0" destOrd="0" parTransId="{E53B024B-D966-4900-86F6-B4631A98E2BD}" sibTransId="{42B75D63-8087-4BAC-ABE9-819E0859B287}"/>
    <dgm:cxn modelId="{90A75813-6654-4C5B-8DCA-8DE31F703A7B}" type="presOf" srcId="{3EB07210-FB5E-45EC-BA78-B4BF248ECA92}" destId="{B3216F4D-1FF3-4369-81A0-E58D2A4A7706}" srcOrd="0" destOrd="0" presId="urn:microsoft.com/office/officeart/2005/8/layout/hierarchy1"/>
    <dgm:cxn modelId="{3EC40ECF-B12D-4D2D-AD20-999C591DCF54}" srcId="{580550EC-143C-46C3-B662-CB40022735E8}" destId="{486EF89E-2834-4F2F-A968-1886719AE245}" srcOrd="2" destOrd="0" parTransId="{4EA74D70-0E09-40C9-A955-C0CC7515D49B}" sibTransId="{C2754549-3E6A-4C05-A31B-33DAD053ECB0}"/>
    <dgm:cxn modelId="{FBDF1A6D-8BF4-4E43-91DA-F6750BBCC8A3}" srcId="{373E7AF3-0670-400F-AB77-7531959017A7}" destId="{78054B66-DC90-4868-88F2-76273959676A}" srcOrd="0" destOrd="0" parTransId="{66D8B850-53A5-4337-B4B0-EFC995A4AD0C}" sibTransId="{060241B9-A780-4B77-ABAC-ECAE9D0C73F8}"/>
    <dgm:cxn modelId="{9EA4DC16-E055-4431-B7F5-C1BC673A3514}" srcId="{0399091B-EE48-4BB6-BC77-7059599B01E1}" destId="{105C1089-04CF-4EEC-A4E8-16C0C00E015C}" srcOrd="0" destOrd="0" parTransId="{DFA21FEC-CF83-4410-B988-887C9830136A}" sibTransId="{3C48A7EF-7A73-4796-BCA9-F5CF5A515B34}"/>
    <dgm:cxn modelId="{7F1B2DA7-18D9-4B1F-9A4A-AC059708DD5D}" type="presOf" srcId="{66853115-D44B-4077-97C2-E28E1B3C12DA}" destId="{ABD07382-AE5E-4066-9F6F-35108E83C619}" srcOrd="0" destOrd="0" presId="urn:microsoft.com/office/officeart/2005/8/layout/hierarchy1"/>
    <dgm:cxn modelId="{8E97148A-E491-4841-96DF-BE145DC7F63C}" srcId="{0399091B-EE48-4BB6-BC77-7059599B01E1}" destId="{F056151A-A007-41A0-A408-CC4A680CEC36}" srcOrd="2" destOrd="0" parTransId="{327B41D7-E6A7-4BB5-810C-CCBE64D9DB38}" sibTransId="{060FA1C1-4DF5-4618-AD5A-6DC4317B77F9}"/>
    <dgm:cxn modelId="{863C52F0-5784-40A1-A611-E26CF5380E6F}" type="presOf" srcId="{66D8B850-53A5-4337-B4B0-EFC995A4AD0C}" destId="{F03540D7-6F58-4C87-AB76-7CC06021D1EF}" srcOrd="0" destOrd="0" presId="urn:microsoft.com/office/officeart/2005/8/layout/hierarchy1"/>
    <dgm:cxn modelId="{DCC85860-85EA-4587-90D5-2AA84E2EC8C6}" srcId="{3B9B20A6-77E3-49C6-93A8-557617DE318A}" destId="{7D50C1B0-6D0F-4088-A52D-52342BE7E521}" srcOrd="0" destOrd="0" parTransId="{7CC6377E-20AE-4D42-A94D-BD7A0325D130}" sibTransId="{DF07F68A-8405-4EAE-AA33-EEDB6733A8B1}"/>
    <dgm:cxn modelId="{32B4A9F6-9E77-4D24-9AA3-1EC4BE8EA36E}" srcId="{FCC770A7-0900-4FEB-9DAF-13D1B3D40F09}" destId="{9B2C246B-1FEC-40E6-A999-17BE0AD8F528}" srcOrd="0" destOrd="0" parTransId="{8E275B09-8A9B-4A30-B70D-E11554F145DB}" sibTransId="{4C8311EB-6F66-473D-9658-4301E544EEA0}"/>
    <dgm:cxn modelId="{B845CAC0-AE03-42AE-81C7-B2B43D1C3481}" type="presOf" srcId="{C85EFC54-153B-4277-AD2D-EB9A9D2A0B62}" destId="{FBB20CEA-00B6-4083-A14C-9C8253A3F900}" srcOrd="0" destOrd="0" presId="urn:microsoft.com/office/officeart/2005/8/layout/hierarchy1"/>
    <dgm:cxn modelId="{AE771DBE-FC22-4A7B-B91E-AE1B304F8AC9}" type="presOf" srcId="{9B2C246B-1FEC-40E6-A999-17BE0AD8F528}" destId="{63C0E682-8C88-4812-A4C6-575A90FC70A2}" srcOrd="0" destOrd="0" presId="urn:microsoft.com/office/officeart/2005/8/layout/hierarchy1"/>
    <dgm:cxn modelId="{3E8EBA56-E7FA-408A-98D3-D085ABFC74D0}" type="presOf" srcId="{8E275B09-8A9B-4A30-B70D-E11554F145DB}" destId="{7D9343C9-4154-4D22-BA84-053E42FE531D}" srcOrd="0" destOrd="0" presId="urn:microsoft.com/office/officeart/2005/8/layout/hierarchy1"/>
    <dgm:cxn modelId="{B4730CE8-6DA4-420E-9B33-5970B804BF7A}" srcId="{580550EC-143C-46C3-B662-CB40022735E8}" destId="{FD6BBACC-88F1-442A-922C-8F7E546D050E}" srcOrd="5" destOrd="0" parTransId="{2422E10F-C19A-4821-B768-A31B428153AB}" sibTransId="{D9247FB9-0BD7-4436-BC81-DE6F3F99921C}"/>
    <dgm:cxn modelId="{868818A8-2472-40EB-AE92-DA9E59DB3588}" type="presOf" srcId="{78054B66-DC90-4868-88F2-76273959676A}" destId="{B4B8800A-027D-420B-A87C-79D67C308FFD}" srcOrd="0" destOrd="0" presId="urn:microsoft.com/office/officeart/2005/8/layout/hierarchy1"/>
    <dgm:cxn modelId="{A2A05C32-00EC-4613-BB99-38F89E1A6FCF}" type="presOf" srcId="{7D50C1B0-6D0F-4088-A52D-52342BE7E521}" destId="{F52688FA-2A6A-4379-B8FE-C8036C52705B}" srcOrd="0" destOrd="0" presId="urn:microsoft.com/office/officeart/2005/8/layout/hierarchy1"/>
    <dgm:cxn modelId="{ADF44AE4-9603-4C23-9A1D-92F9BF6A14D0}" type="presOf" srcId="{C48AD906-A0C3-403A-9F4C-151B75794DBB}" destId="{8686E10A-E764-4392-ADAF-A2ECD8BE7F35}" srcOrd="0" destOrd="0" presId="urn:microsoft.com/office/officeart/2005/8/layout/hierarchy1"/>
    <dgm:cxn modelId="{D5F4D392-2F06-4350-B230-DF14A5C1A1DC}" type="presOf" srcId="{5C274E5A-1CF1-4290-AF0A-26226EA2BE12}" destId="{C4F8EE75-8D3A-4A47-932C-91A6C2BE1B68}" srcOrd="0" destOrd="0" presId="urn:microsoft.com/office/officeart/2005/8/layout/hierarchy1"/>
    <dgm:cxn modelId="{2E39C01D-5DA9-4977-A615-F3B17398CC57}" type="presOf" srcId="{FCC770A7-0900-4FEB-9DAF-13D1B3D40F09}" destId="{A00AFAA2-52DD-4498-8F1A-A60B961B3FE8}" srcOrd="0" destOrd="0" presId="urn:microsoft.com/office/officeart/2005/8/layout/hierarchy1"/>
    <dgm:cxn modelId="{3291495D-DF97-494D-A5CE-AF51ED32453B}" srcId="{580550EC-143C-46C3-B662-CB40022735E8}" destId="{5A8B9821-F2CB-4EBC-B08A-861BA10FE1D7}" srcOrd="1" destOrd="0" parTransId="{3EB07210-FB5E-45EC-BA78-B4BF248ECA92}" sibTransId="{CCDF1444-C10A-46C5-9F56-A40498950A21}"/>
    <dgm:cxn modelId="{92070D80-4D11-4EEC-AB1C-6BFB434DC7FC}" type="presOf" srcId="{F056151A-A007-41A0-A408-CC4A680CEC36}" destId="{04A62579-F6D4-4887-AAB9-69782099F747}" srcOrd="0" destOrd="0" presId="urn:microsoft.com/office/officeart/2005/8/layout/hierarchy1"/>
    <dgm:cxn modelId="{309B2DF2-F692-44EB-A1D7-0E004E3D2667}" type="presOf" srcId="{2422E10F-C19A-4821-B768-A31B428153AB}" destId="{8D2A244C-8B15-4F5E-8361-A7299ABCF128}" srcOrd="0" destOrd="0" presId="urn:microsoft.com/office/officeart/2005/8/layout/hierarchy1"/>
    <dgm:cxn modelId="{E854F524-E985-4A36-8220-67A0B64E89F8}" type="presOf" srcId="{CDE0B016-F6F3-4143-A161-B2F8EF6F0FC1}" destId="{C5649801-7FA6-43B8-8481-F516AB90E2C7}" srcOrd="0" destOrd="0" presId="urn:microsoft.com/office/officeart/2005/8/layout/hierarchy1"/>
    <dgm:cxn modelId="{622D2F17-A5E8-453A-8D22-3EFCC2ABB5B4}" type="presParOf" srcId="{80E700A7-B9DF-465E-87F9-9677B2A58BE9}" destId="{695D4B09-0BBC-4DF1-B81B-08C0A3CBF2AC}" srcOrd="0" destOrd="0" presId="urn:microsoft.com/office/officeart/2005/8/layout/hierarchy1"/>
    <dgm:cxn modelId="{67764ECF-FD8D-46FE-BF84-4E69BFA62EFD}" type="presParOf" srcId="{695D4B09-0BBC-4DF1-B81B-08C0A3CBF2AC}" destId="{5E6C1357-E58D-4A96-8D22-E1277FC00A15}" srcOrd="0" destOrd="0" presId="urn:microsoft.com/office/officeart/2005/8/layout/hierarchy1"/>
    <dgm:cxn modelId="{702AEEFC-0835-473B-B885-35F124A6F6EB}" type="presParOf" srcId="{5E6C1357-E58D-4A96-8D22-E1277FC00A15}" destId="{5C5445F2-8042-4E33-859C-256B196B02F2}" srcOrd="0" destOrd="0" presId="urn:microsoft.com/office/officeart/2005/8/layout/hierarchy1"/>
    <dgm:cxn modelId="{3E532344-3D5C-4CC1-ADA3-1037F6E29AB4}" type="presParOf" srcId="{5E6C1357-E58D-4A96-8D22-E1277FC00A15}" destId="{6D941837-C7D5-4F60-B406-D3F6BE2BF0EC}" srcOrd="1" destOrd="0" presId="urn:microsoft.com/office/officeart/2005/8/layout/hierarchy1"/>
    <dgm:cxn modelId="{6B8F9CCC-B524-4B12-8034-CDDAFBDB4FA0}" type="presParOf" srcId="{695D4B09-0BBC-4DF1-B81B-08C0A3CBF2AC}" destId="{888F3B6C-221E-4C98-9E6A-391C1EBDF894}" srcOrd="1" destOrd="0" presId="urn:microsoft.com/office/officeart/2005/8/layout/hierarchy1"/>
    <dgm:cxn modelId="{7B709EF3-8C4D-43FE-9B42-08D3D196D6B8}" type="presParOf" srcId="{888F3B6C-221E-4C98-9E6A-391C1EBDF894}" destId="{DEDE58E0-AC99-4DBA-B734-AD8C11CD3F18}" srcOrd="0" destOrd="0" presId="urn:microsoft.com/office/officeart/2005/8/layout/hierarchy1"/>
    <dgm:cxn modelId="{57BD55E1-9C04-4895-8633-014D1D1D7F02}" type="presParOf" srcId="{888F3B6C-221E-4C98-9E6A-391C1EBDF894}" destId="{35575F1D-44E6-4313-BE78-67C0E60188AC}" srcOrd="1" destOrd="0" presId="urn:microsoft.com/office/officeart/2005/8/layout/hierarchy1"/>
    <dgm:cxn modelId="{D485AD58-3C9C-4B56-B626-EFFE53D3C575}" type="presParOf" srcId="{35575F1D-44E6-4313-BE78-67C0E60188AC}" destId="{6ADF20EF-E263-46CA-B61A-F05763BB3CCB}" srcOrd="0" destOrd="0" presId="urn:microsoft.com/office/officeart/2005/8/layout/hierarchy1"/>
    <dgm:cxn modelId="{CAFB4BDD-5FE4-4DA2-8958-849D5A6EAF13}" type="presParOf" srcId="{6ADF20EF-E263-46CA-B61A-F05763BB3CCB}" destId="{5D226A49-640F-42DE-953B-97038A5DAFEF}" srcOrd="0" destOrd="0" presId="urn:microsoft.com/office/officeart/2005/8/layout/hierarchy1"/>
    <dgm:cxn modelId="{6BD36975-9C88-40D0-9467-164CE21161C7}" type="presParOf" srcId="{6ADF20EF-E263-46CA-B61A-F05763BB3CCB}" destId="{DB03A5EB-5AFF-48E1-8EF3-328B5B2D84E0}" srcOrd="1" destOrd="0" presId="urn:microsoft.com/office/officeart/2005/8/layout/hierarchy1"/>
    <dgm:cxn modelId="{E66900FD-8A5B-4247-9A48-C504D6F3BDB7}" type="presParOf" srcId="{35575F1D-44E6-4313-BE78-67C0E60188AC}" destId="{762141D8-5BE6-4C0D-836C-A6DDD9E4C005}" srcOrd="1" destOrd="0" presId="urn:microsoft.com/office/officeart/2005/8/layout/hierarchy1"/>
    <dgm:cxn modelId="{1BC64A33-B8B0-42DB-89E4-650725D603B7}" type="presParOf" srcId="{762141D8-5BE6-4C0D-836C-A6DDD9E4C005}" destId="{61B237C9-BCD8-46FD-A9AE-B52B5E7F07CA}" srcOrd="0" destOrd="0" presId="urn:microsoft.com/office/officeart/2005/8/layout/hierarchy1"/>
    <dgm:cxn modelId="{0A4193F3-39F9-4464-A9CA-346638952BDB}" type="presParOf" srcId="{762141D8-5BE6-4C0D-836C-A6DDD9E4C005}" destId="{0BE5D2FC-76B1-4AF5-B678-A9A3131D2263}" srcOrd="1" destOrd="0" presId="urn:microsoft.com/office/officeart/2005/8/layout/hierarchy1"/>
    <dgm:cxn modelId="{BFC2241D-1B20-4768-85A2-C6331D60C8ED}" type="presParOf" srcId="{0BE5D2FC-76B1-4AF5-B678-A9A3131D2263}" destId="{E7E3764F-CCE5-48EC-99E5-8648B1F3BFAB}" srcOrd="0" destOrd="0" presId="urn:microsoft.com/office/officeart/2005/8/layout/hierarchy1"/>
    <dgm:cxn modelId="{37BE15BB-D913-4459-B2A4-E99E59E28309}" type="presParOf" srcId="{E7E3764F-CCE5-48EC-99E5-8648B1F3BFAB}" destId="{5D08BC57-8C2D-44B2-8DF7-20B071164E1A}" srcOrd="0" destOrd="0" presId="urn:microsoft.com/office/officeart/2005/8/layout/hierarchy1"/>
    <dgm:cxn modelId="{970B21B9-F0CA-42BF-B271-5396897CBFD0}" type="presParOf" srcId="{E7E3764F-CCE5-48EC-99E5-8648B1F3BFAB}" destId="{BF46E19A-623D-4912-A4B2-B89AFFB4722B}" srcOrd="1" destOrd="0" presId="urn:microsoft.com/office/officeart/2005/8/layout/hierarchy1"/>
    <dgm:cxn modelId="{42C3B66F-CF1D-4396-A131-D86C5DB57EA6}" type="presParOf" srcId="{0BE5D2FC-76B1-4AF5-B678-A9A3131D2263}" destId="{A7C9317B-7544-4848-BD38-0BD737EC4E72}" srcOrd="1" destOrd="0" presId="urn:microsoft.com/office/officeart/2005/8/layout/hierarchy1"/>
    <dgm:cxn modelId="{9A1CE94C-20D2-4EB5-8B6F-23D3FCCBBDF7}" type="presParOf" srcId="{762141D8-5BE6-4C0D-836C-A6DDD9E4C005}" destId="{8335DC2F-4602-4F2D-A6F5-F37478508C7B}" srcOrd="2" destOrd="0" presId="urn:microsoft.com/office/officeart/2005/8/layout/hierarchy1"/>
    <dgm:cxn modelId="{14345316-3443-4AFC-A75B-827DEC9623B5}" type="presParOf" srcId="{762141D8-5BE6-4C0D-836C-A6DDD9E4C005}" destId="{D60EAF19-781F-477B-BDE9-D186157DEFE8}" srcOrd="3" destOrd="0" presId="urn:microsoft.com/office/officeart/2005/8/layout/hierarchy1"/>
    <dgm:cxn modelId="{B08D0329-5A7A-4FFC-AC46-51E29EAE9C7E}" type="presParOf" srcId="{D60EAF19-781F-477B-BDE9-D186157DEFE8}" destId="{2AE1BCE0-ECD7-4A74-988F-8FCDF8932647}" srcOrd="0" destOrd="0" presId="urn:microsoft.com/office/officeart/2005/8/layout/hierarchy1"/>
    <dgm:cxn modelId="{3AC29CFB-76F6-4146-BB2C-34B161402743}" type="presParOf" srcId="{2AE1BCE0-ECD7-4A74-988F-8FCDF8932647}" destId="{5C435C54-FDE4-4A39-98DD-23BC721C3B6D}" srcOrd="0" destOrd="0" presId="urn:microsoft.com/office/officeart/2005/8/layout/hierarchy1"/>
    <dgm:cxn modelId="{62802CDD-4220-4184-8CAA-FEB33DFA35D0}" type="presParOf" srcId="{2AE1BCE0-ECD7-4A74-988F-8FCDF8932647}" destId="{11DA4BB5-56F0-401C-83F6-B713EB99574B}" srcOrd="1" destOrd="0" presId="urn:microsoft.com/office/officeart/2005/8/layout/hierarchy1"/>
    <dgm:cxn modelId="{21962BBA-D70E-49B3-B840-19B00E0CF297}" type="presParOf" srcId="{D60EAF19-781F-477B-BDE9-D186157DEFE8}" destId="{13F20C13-A394-4A3B-AFC1-562D0CE1FDEB}" srcOrd="1" destOrd="0" presId="urn:microsoft.com/office/officeart/2005/8/layout/hierarchy1"/>
    <dgm:cxn modelId="{E1D3C822-A7CA-4649-99BC-C499B660AF16}" type="presParOf" srcId="{13F20C13-A394-4A3B-AFC1-562D0CE1FDEB}" destId="{22C3AB40-BE80-43DB-B528-D7496E32CDA5}" srcOrd="0" destOrd="0" presId="urn:microsoft.com/office/officeart/2005/8/layout/hierarchy1"/>
    <dgm:cxn modelId="{26062BF8-04C1-4D52-B4A2-982B9A790893}" type="presParOf" srcId="{13F20C13-A394-4A3B-AFC1-562D0CE1FDEB}" destId="{EBDD7EC1-FF0D-49C9-A623-542C49FD6323}" srcOrd="1" destOrd="0" presId="urn:microsoft.com/office/officeart/2005/8/layout/hierarchy1"/>
    <dgm:cxn modelId="{F29501AB-D07F-403E-8761-40A7A3FBE8E3}" type="presParOf" srcId="{EBDD7EC1-FF0D-49C9-A623-542C49FD6323}" destId="{639D587D-C562-48CA-B22B-08C47939054A}" srcOrd="0" destOrd="0" presId="urn:microsoft.com/office/officeart/2005/8/layout/hierarchy1"/>
    <dgm:cxn modelId="{BC66A98E-72A2-4C7C-99B1-3F96A0FD2857}" type="presParOf" srcId="{639D587D-C562-48CA-B22B-08C47939054A}" destId="{7934D0AE-3365-4754-B7EC-7F7A0E67966A}" srcOrd="0" destOrd="0" presId="urn:microsoft.com/office/officeart/2005/8/layout/hierarchy1"/>
    <dgm:cxn modelId="{4A539CBB-43CC-47CF-BA79-56F589E4E11E}" type="presParOf" srcId="{639D587D-C562-48CA-B22B-08C47939054A}" destId="{C5649801-7FA6-43B8-8481-F516AB90E2C7}" srcOrd="1" destOrd="0" presId="urn:microsoft.com/office/officeart/2005/8/layout/hierarchy1"/>
    <dgm:cxn modelId="{6FD146CB-536E-4463-A9C7-D0188982CAC3}" type="presParOf" srcId="{EBDD7EC1-FF0D-49C9-A623-542C49FD6323}" destId="{A352602D-14E7-47E9-803A-59A10DD09A44}" srcOrd="1" destOrd="0" presId="urn:microsoft.com/office/officeart/2005/8/layout/hierarchy1"/>
    <dgm:cxn modelId="{E2699DE2-225D-41CE-A448-ED23BA2F9033}" type="presParOf" srcId="{13F20C13-A394-4A3B-AFC1-562D0CE1FDEB}" destId="{B3216F4D-1FF3-4369-81A0-E58D2A4A7706}" srcOrd="2" destOrd="0" presId="urn:microsoft.com/office/officeart/2005/8/layout/hierarchy1"/>
    <dgm:cxn modelId="{EF299798-CCDF-45D4-A5EE-457215ADA30D}" type="presParOf" srcId="{13F20C13-A394-4A3B-AFC1-562D0CE1FDEB}" destId="{D2FE29C0-543E-4B11-AAE1-7D34DD23BDCB}" srcOrd="3" destOrd="0" presId="urn:microsoft.com/office/officeart/2005/8/layout/hierarchy1"/>
    <dgm:cxn modelId="{FA9B601F-BD18-42E5-A9C6-058166B89A91}" type="presParOf" srcId="{D2FE29C0-543E-4B11-AAE1-7D34DD23BDCB}" destId="{FBD75E2D-3AA4-4F76-AD1D-EF5A4411286C}" srcOrd="0" destOrd="0" presId="urn:microsoft.com/office/officeart/2005/8/layout/hierarchy1"/>
    <dgm:cxn modelId="{2802547E-3CA9-4AC5-B0D8-EACE4AD4C576}" type="presParOf" srcId="{FBD75E2D-3AA4-4F76-AD1D-EF5A4411286C}" destId="{34CEF5CC-5B1A-41EC-9EF0-726C49337F05}" srcOrd="0" destOrd="0" presId="urn:microsoft.com/office/officeart/2005/8/layout/hierarchy1"/>
    <dgm:cxn modelId="{E69A63DA-44B0-4C8A-AE11-1490790A4209}" type="presParOf" srcId="{FBD75E2D-3AA4-4F76-AD1D-EF5A4411286C}" destId="{01B2D07E-0385-437A-BC80-AE605EB56F09}" srcOrd="1" destOrd="0" presId="urn:microsoft.com/office/officeart/2005/8/layout/hierarchy1"/>
    <dgm:cxn modelId="{2994A69F-16F5-4381-A2C6-7C6320CC790E}" type="presParOf" srcId="{D2FE29C0-543E-4B11-AAE1-7D34DD23BDCB}" destId="{5D1D966C-55EC-4ECB-B161-D8FE3CAB5E2D}" srcOrd="1" destOrd="0" presId="urn:microsoft.com/office/officeart/2005/8/layout/hierarchy1"/>
    <dgm:cxn modelId="{D98B5E81-EB5A-48C5-9768-CF4564D454E9}" type="presParOf" srcId="{13F20C13-A394-4A3B-AFC1-562D0CE1FDEB}" destId="{72EAC959-75ED-452B-8396-053A71E4C352}" srcOrd="4" destOrd="0" presId="urn:microsoft.com/office/officeart/2005/8/layout/hierarchy1"/>
    <dgm:cxn modelId="{43FF095C-6E9E-4DB3-B7BC-A5090A12D0FA}" type="presParOf" srcId="{13F20C13-A394-4A3B-AFC1-562D0CE1FDEB}" destId="{EFD7FAB4-AE6A-4241-8D64-F6940C357859}" srcOrd="5" destOrd="0" presId="urn:microsoft.com/office/officeart/2005/8/layout/hierarchy1"/>
    <dgm:cxn modelId="{E3E94337-7113-4CCD-8C37-6FA98B45648A}" type="presParOf" srcId="{EFD7FAB4-AE6A-4241-8D64-F6940C357859}" destId="{C98A4B05-5BC5-4E08-B11C-447AB466D4BC}" srcOrd="0" destOrd="0" presId="urn:microsoft.com/office/officeart/2005/8/layout/hierarchy1"/>
    <dgm:cxn modelId="{AC5CBF88-50AE-4973-A595-8FF230930154}" type="presParOf" srcId="{C98A4B05-5BC5-4E08-B11C-447AB466D4BC}" destId="{96E8CE3B-49BA-46CF-AC24-E906A8E8C2E6}" srcOrd="0" destOrd="0" presId="urn:microsoft.com/office/officeart/2005/8/layout/hierarchy1"/>
    <dgm:cxn modelId="{4124BD3B-A5C7-4F57-8943-2A3C69F84CC8}" type="presParOf" srcId="{C98A4B05-5BC5-4E08-B11C-447AB466D4BC}" destId="{CC98C254-8C55-49D1-A2D1-E17D90C55501}" srcOrd="1" destOrd="0" presId="urn:microsoft.com/office/officeart/2005/8/layout/hierarchy1"/>
    <dgm:cxn modelId="{F2232813-54DD-4581-85C4-F7D58B87AF29}" type="presParOf" srcId="{EFD7FAB4-AE6A-4241-8D64-F6940C357859}" destId="{E13CFC74-5E03-4AEE-B5DD-2EA3B9A342B0}" srcOrd="1" destOrd="0" presId="urn:microsoft.com/office/officeart/2005/8/layout/hierarchy1"/>
    <dgm:cxn modelId="{29BEFD7E-14BB-4A19-AAC9-6C4BAFE76B09}" type="presParOf" srcId="{13F20C13-A394-4A3B-AFC1-562D0CE1FDEB}" destId="{DDC03D6F-38F2-467C-9BA5-A61031B0DB36}" srcOrd="6" destOrd="0" presId="urn:microsoft.com/office/officeart/2005/8/layout/hierarchy1"/>
    <dgm:cxn modelId="{EBDE5E30-8E8F-4AFD-9CAF-C8F80155A62E}" type="presParOf" srcId="{13F20C13-A394-4A3B-AFC1-562D0CE1FDEB}" destId="{3883D09E-849B-4B24-94F0-191D5BC28D1C}" srcOrd="7" destOrd="0" presId="urn:microsoft.com/office/officeart/2005/8/layout/hierarchy1"/>
    <dgm:cxn modelId="{BD482C25-39B2-482E-B1D4-AE3B5DAF40A3}" type="presParOf" srcId="{3883D09E-849B-4B24-94F0-191D5BC28D1C}" destId="{353C4145-9F05-4E81-BC82-0779A0E8E30D}" srcOrd="0" destOrd="0" presId="urn:microsoft.com/office/officeart/2005/8/layout/hierarchy1"/>
    <dgm:cxn modelId="{7AD9167C-D9E0-4397-A428-A8D07AEAAA52}" type="presParOf" srcId="{353C4145-9F05-4E81-BC82-0779A0E8E30D}" destId="{260BC7EF-1151-4053-986D-321798523E90}" srcOrd="0" destOrd="0" presId="urn:microsoft.com/office/officeart/2005/8/layout/hierarchy1"/>
    <dgm:cxn modelId="{AB5B975A-CB58-4667-B73B-61DDC2D8E023}" type="presParOf" srcId="{353C4145-9F05-4E81-BC82-0779A0E8E30D}" destId="{1EDCA45C-BF9D-43AF-A539-998CD237FC65}" srcOrd="1" destOrd="0" presId="urn:microsoft.com/office/officeart/2005/8/layout/hierarchy1"/>
    <dgm:cxn modelId="{6A4597A2-6869-4DA5-B28D-8230D8876760}" type="presParOf" srcId="{3883D09E-849B-4B24-94F0-191D5BC28D1C}" destId="{72EAEE37-64B9-49A9-A7C9-F1608A23560C}" srcOrd="1" destOrd="0" presId="urn:microsoft.com/office/officeart/2005/8/layout/hierarchy1"/>
    <dgm:cxn modelId="{8AA889FD-EAB7-4C13-8F4C-2E8FB8C60437}" type="presParOf" srcId="{13F20C13-A394-4A3B-AFC1-562D0CE1FDEB}" destId="{FBB20CEA-00B6-4083-A14C-9C8253A3F900}" srcOrd="8" destOrd="0" presId="urn:microsoft.com/office/officeart/2005/8/layout/hierarchy1"/>
    <dgm:cxn modelId="{893A70BA-3935-4933-BBAB-E81079BD0F40}" type="presParOf" srcId="{13F20C13-A394-4A3B-AFC1-562D0CE1FDEB}" destId="{9C5869C4-9E0B-44E0-80FE-3A12F36DFD54}" srcOrd="9" destOrd="0" presId="urn:microsoft.com/office/officeart/2005/8/layout/hierarchy1"/>
    <dgm:cxn modelId="{E5B5D994-A346-4B61-8B98-486CC9E09E42}" type="presParOf" srcId="{9C5869C4-9E0B-44E0-80FE-3A12F36DFD54}" destId="{B041912F-F854-4102-B954-3F0736EF9823}" srcOrd="0" destOrd="0" presId="urn:microsoft.com/office/officeart/2005/8/layout/hierarchy1"/>
    <dgm:cxn modelId="{B263F48D-DDD0-4621-8B32-69458FAED03C}" type="presParOf" srcId="{B041912F-F854-4102-B954-3F0736EF9823}" destId="{2B6D1082-E502-4371-8B54-B9F7EF7C6D37}" srcOrd="0" destOrd="0" presId="urn:microsoft.com/office/officeart/2005/8/layout/hierarchy1"/>
    <dgm:cxn modelId="{34C8F7D1-BF2D-4226-9CC8-D74BBCF9FC70}" type="presParOf" srcId="{B041912F-F854-4102-B954-3F0736EF9823}" destId="{8686E10A-E764-4392-ADAF-A2ECD8BE7F35}" srcOrd="1" destOrd="0" presId="urn:microsoft.com/office/officeart/2005/8/layout/hierarchy1"/>
    <dgm:cxn modelId="{A3D04E89-1A01-4DE6-956D-5D3782524810}" type="presParOf" srcId="{9C5869C4-9E0B-44E0-80FE-3A12F36DFD54}" destId="{A1814F95-9F90-4D76-96FA-CB61AA04AA0C}" srcOrd="1" destOrd="0" presId="urn:microsoft.com/office/officeart/2005/8/layout/hierarchy1"/>
    <dgm:cxn modelId="{12DECF3A-1248-4E51-A8A7-24F35BF3DCF4}" type="presParOf" srcId="{13F20C13-A394-4A3B-AFC1-562D0CE1FDEB}" destId="{8D2A244C-8B15-4F5E-8361-A7299ABCF128}" srcOrd="10" destOrd="0" presId="urn:microsoft.com/office/officeart/2005/8/layout/hierarchy1"/>
    <dgm:cxn modelId="{3FA5BAAB-B39B-4924-ACF2-86F51AAC317E}" type="presParOf" srcId="{13F20C13-A394-4A3B-AFC1-562D0CE1FDEB}" destId="{D4EDD808-FE10-4438-B54B-79DF8239CBAF}" srcOrd="11" destOrd="0" presId="urn:microsoft.com/office/officeart/2005/8/layout/hierarchy1"/>
    <dgm:cxn modelId="{2CFB4168-86A4-4488-B850-9BC434A884CD}" type="presParOf" srcId="{D4EDD808-FE10-4438-B54B-79DF8239CBAF}" destId="{56C2CBB1-A54D-40DC-8BDB-2684E5EB0EAB}" srcOrd="0" destOrd="0" presId="urn:microsoft.com/office/officeart/2005/8/layout/hierarchy1"/>
    <dgm:cxn modelId="{D4CF1B36-8718-47FF-B466-A21A867BFDC3}" type="presParOf" srcId="{56C2CBB1-A54D-40DC-8BDB-2684E5EB0EAB}" destId="{861E6892-2684-414E-8CD4-EC93F6C395D3}" srcOrd="0" destOrd="0" presId="urn:microsoft.com/office/officeart/2005/8/layout/hierarchy1"/>
    <dgm:cxn modelId="{0769B32B-07DA-4475-8F46-B3DD383A5EBF}" type="presParOf" srcId="{56C2CBB1-A54D-40DC-8BDB-2684E5EB0EAB}" destId="{2B5D6319-BCBF-41EC-B3D0-EDD35A30F7A6}" srcOrd="1" destOrd="0" presId="urn:microsoft.com/office/officeart/2005/8/layout/hierarchy1"/>
    <dgm:cxn modelId="{89AC8AAF-910A-4135-BEB1-9F2A86694B1E}" type="presParOf" srcId="{D4EDD808-FE10-4438-B54B-79DF8239CBAF}" destId="{21BB7E31-ADAF-4BAD-A24B-08FD26A251D3}" srcOrd="1" destOrd="0" presId="urn:microsoft.com/office/officeart/2005/8/layout/hierarchy1"/>
    <dgm:cxn modelId="{F63169B5-931B-4BCB-AE6C-F65034F33B3D}" type="presParOf" srcId="{888F3B6C-221E-4C98-9E6A-391C1EBDF894}" destId="{FD8581D1-0277-40E8-9A63-6823D7488BA0}" srcOrd="2" destOrd="0" presId="urn:microsoft.com/office/officeart/2005/8/layout/hierarchy1"/>
    <dgm:cxn modelId="{89630A81-FC8F-4FA1-88D8-07EE95107CF0}" type="presParOf" srcId="{888F3B6C-221E-4C98-9E6A-391C1EBDF894}" destId="{AC8D8AFA-E442-416D-AC5B-ED38766F3231}" srcOrd="3" destOrd="0" presId="urn:microsoft.com/office/officeart/2005/8/layout/hierarchy1"/>
    <dgm:cxn modelId="{16176E19-A8EE-4299-9B9F-029BC1A6A6E2}" type="presParOf" srcId="{AC8D8AFA-E442-416D-AC5B-ED38766F3231}" destId="{0BABAB3C-D71A-4A4D-9F31-B2B99CF934C6}" srcOrd="0" destOrd="0" presId="urn:microsoft.com/office/officeart/2005/8/layout/hierarchy1"/>
    <dgm:cxn modelId="{43F35235-B29A-413D-8924-3E55BAD416FC}" type="presParOf" srcId="{0BABAB3C-D71A-4A4D-9F31-B2B99CF934C6}" destId="{D24117C4-7EBB-416D-B77C-E9A380A5A92D}" srcOrd="0" destOrd="0" presId="urn:microsoft.com/office/officeart/2005/8/layout/hierarchy1"/>
    <dgm:cxn modelId="{2DB59EE9-F668-4B58-A014-D1AB7E54ABAF}" type="presParOf" srcId="{0BABAB3C-D71A-4A4D-9F31-B2B99CF934C6}" destId="{B53BDA39-4BEA-40CF-B805-FC2EEC17E11B}" srcOrd="1" destOrd="0" presId="urn:microsoft.com/office/officeart/2005/8/layout/hierarchy1"/>
    <dgm:cxn modelId="{C6B794C1-9AAD-42B1-8746-D4CDAC132857}" type="presParOf" srcId="{AC8D8AFA-E442-416D-AC5B-ED38766F3231}" destId="{FDD4A5FF-0040-42AE-BE94-738C952B6B35}" srcOrd="1" destOrd="0" presId="urn:microsoft.com/office/officeart/2005/8/layout/hierarchy1"/>
    <dgm:cxn modelId="{5C0033BF-5A6D-49A0-9DB3-926202E1A1B9}" type="presParOf" srcId="{FDD4A5FF-0040-42AE-BE94-738C952B6B35}" destId="{2B2E7B73-BD5F-4442-A813-28D8B2C1DFA3}" srcOrd="0" destOrd="0" presId="urn:microsoft.com/office/officeart/2005/8/layout/hierarchy1"/>
    <dgm:cxn modelId="{1613333E-1BE6-41C0-8032-464F6CA56BB2}" type="presParOf" srcId="{FDD4A5FF-0040-42AE-BE94-738C952B6B35}" destId="{F6193BD4-0BE7-4F4E-9358-E7A5E947A778}" srcOrd="1" destOrd="0" presId="urn:microsoft.com/office/officeart/2005/8/layout/hierarchy1"/>
    <dgm:cxn modelId="{7F4BB436-8F03-4666-B765-D787D8E62AAF}" type="presParOf" srcId="{F6193BD4-0BE7-4F4E-9358-E7A5E947A778}" destId="{85034CA9-3DA9-4AD1-937C-C161D85CD42B}" srcOrd="0" destOrd="0" presId="urn:microsoft.com/office/officeart/2005/8/layout/hierarchy1"/>
    <dgm:cxn modelId="{4ABE066C-8D34-48EE-8DE1-D388E82BD52A}" type="presParOf" srcId="{85034CA9-3DA9-4AD1-937C-C161D85CD42B}" destId="{87B572C4-145D-46EB-8F49-5209919B645B}" srcOrd="0" destOrd="0" presId="urn:microsoft.com/office/officeart/2005/8/layout/hierarchy1"/>
    <dgm:cxn modelId="{FF2B1FD2-5A7A-4D5D-AC42-C694463C27DD}" type="presParOf" srcId="{85034CA9-3DA9-4AD1-937C-C161D85CD42B}" destId="{F52688FA-2A6A-4379-B8FE-C8036C52705B}" srcOrd="1" destOrd="0" presId="urn:microsoft.com/office/officeart/2005/8/layout/hierarchy1"/>
    <dgm:cxn modelId="{4C03A65C-AD24-4559-877D-F20534B5454F}" type="presParOf" srcId="{F6193BD4-0BE7-4F4E-9358-E7A5E947A778}" destId="{12FA6825-BAFB-40CF-B65B-6BD32AF17832}" srcOrd="1" destOrd="0" presId="urn:microsoft.com/office/officeart/2005/8/layout/hierarchy1"/>
    <dgm:cxn modelId="{FB137659-955D-42EC-B4C8-39BDDB6D20CC}" type="presParOf" srcId="{FDD4A5FF-0040-42AE-BE94-738C952B6B35}" destId="{F9D27643-C083-4118-8C79-99D96EE5D5A4}" srcOrd="2" destOrd="0" presId="urn:microsoft.com/office/officeart/2005/8/layout/hierarchy1"/>
    <dgm:cxn modelId="{17263BF7-2315-4AD4-8289-6346F98570A5}" type="presParOf" srcId="{FDD4A5FF-0040-42AE-BE94-738C952B6B35}" destId="{86BE3B13-3BEA-468D-B123-F0D4C9C25BC0}" srcOrd="3" destOrd="0" presId="urn:microsoft.com/office/officeart/2005/8/layout/hierarchy1"/>
    <dgm:cxn modelId="{9F7BE137-A5BF-42C9-A062-44845B853714}" type="presParOf" srcId="{86BE3B13-3BEA-468D-B123-F0D4C9C25BC0}" destId="{5AA36159-B8C5-4145-A10E-BF0D2F8627F4}" srcOrd="0" destOrd="0" presId="urn:microsoft.com/office/officeart/2005/8/layout/hierarchy1"/>
    <dgm:cxn modelId="{4ADFD7AE-14E4-4190-A966-E8DC1F00D417}" type="presParOf" srcId="{5AA36159-B8C5-4145-A10E-BF0D2F8627F4}" destId="{7228253C-EF3D-47B7-8761-BB71E0F38A91}" srcOrd="0" destOrd="0" presId="urn:microsoft.com/office/officeart/2005/8/layout/hierarchy1"/>
    <dgm:cxn modelId="{A1186FD0-943F-4A02-8FE4-5B78346FDC05}" type="presParOf" srcId="{5AA36159-B8C5-4145-A10E-BF0D2F8627F4}" destId="{6B158768-12CD-43ED-B8A2-537EBD5765A6}" srcOrd="1" destOrd="0" presId="urn:microsoft.com/office/officeart/2005/8/layout/hierarchy1"/>
    <dgm:cxn modelId="{CDC533D9-C59D-4557-8402-56F4CAD9023B}" type="presParOf" srcId="{86BE3B13-3BEA-468D-B123-F0D4C9C25BC0}" destId="{3C0F9E9D-FD2E-47C7-9121-7C4E7BBF722D}" srcOrd="1" destOrd="0" presId="urn:microsoft.com/office/officeart/2005/8/layout/hierarchy1"/>
    <dgm:cxn modelId="{063D1090-3FF1-41FF-BF2E-D0B1619B5053}" type="presParOf" srcId="{3C0F9E9D-FD2E-47C7-9121-7C4E7BBF722D}" destId="{F03540D7-6F58-4C87-AB76-7CC06021D1EF}" srcOrd="0" destOrd="0" presId="urn:microsoft.com/office/officeart/2005/8/layout/hierarchy1"/>
    <dgm:cxn modelId="{D2F46E54-3ACF-426A-BC0F-DD0675EBC003}" type="presParOf" srcId="{3C0F9E9D-FD2E-47C7-9121-7C4E7BBF722D}" destId="{71D9A104-6C56-48E8-AAE2-06A66E330147}" srcOrd="1" destOrd="0" presId="urn:microsoft.com/office/officeart/2005/8/layout/hierarchy1"/>
    <dgm:cxn modelId="{8BDD3945-D97A-429A-8AE1-4DC02112A7E0}" type="presParOf" srcId="{71D9A104-6C56-48E8-AAE2-06A66E330147}" destId="{39FB942F-1AA4-4993-BA5C-32D5B82D62D3}" srcOrd="0" destOrd="0" presId="urn:microsoft.com/office/officeart/2005/8/layout/hierarchy1"/>
    <dgm:cxn modelId="{7B1B5DFC-2412-408C-9055-A2A1212A8A84}" type="presParOf" srcId="{39FB942F-1AA4-4993-BA5C-32D5B82D62D3}" destId="{E50678BF-1BDF-4591-B64E-F18AEE5692A6}" srcOrd="0" destOrd="0" presId="urn:microsoft.com/office/officeart/2005/8/layout/hierarchy1"/>
    <dgm:cxn modelId="{4B57F6C7-3076-4378-A33C-B26FBDD0E433}" type="presParOf" srcId="{39FB942F-1AA4-4993-BA5C-32D5B82D62D3}" destId="{B4B8800A-027D-420B-A87C-79D67C308FFD}" srcOrd="1" destOrd="0" presId="urn:microsoft.com/office/officeart/2005/8/layout/hierarchy1"/>
    <dgm:cxn modelId="{7711A9AB-65B2-4B72-B29D-91369DD2626B}" type="presParOf" srcId="{71D9A104-6C56-48E8-AAE2-06A66E330147}" destId="{98FE1821-94D8-4728-BED6-EE5BFC673939}" srcOrd="1" destOrd="0" presId="urn:microsoft.com/office/officeart/2005/8/layout/hierarchy1"/>
    <dgm:cxn modelId="{9618443D-2682-4A96-924E-259B15EF1298}" type="presParOf" srcId="{3C0F9E9D-FD2E-47C7-9121-7C4E7BBF722D}" destId="{C4F8EE75-8D3A-4A47-932C-91A6C2BE1B68}" srcOrd="2" destOrd="0" presId="urn:microsoft.com/office/officeart/2005/8/layout/hierarchy1"/>
    <dgm:cxn modelId="{CE646DB0-4F1E-4606-83AB-B914AF24777C}" type="presParOf" srcId="{3C0F9E9D-FD2E-47C7-9121-7C4E7BBF722D}" destId="{5C4DDDC4-0390-412C-9062-6ECB6A9D32AF}" srcOrd="3" destOrd="0" presId="urn:microsoft.com/office/officeart/2005/8/layout/hierarchy1"/>
    <dgm:cxn modelId="{9E0D5C2A-0F1A-4A03-BE99-515D3F9CE3B3}" type="presParOf" srcId="{5C4DDDC4-0390-412C-9062-6ECB6A9D32AF}" destId="{D58F8595-E612-4989-B864-669434C19FFB}" srcOrd="0" destOrd="0" presId="urn:microsoft.com/office/officeart/2005/8/layout/hierarchy1"/>
    <dgm:cxn modelId="{0A4FC82C-EBFE-45B2-8716-8348E66A7520}" type="presParOf" srcId="{D58F8595-E612-4989-B864-669434C19FFB}" destId="{B523EB5F-1A14-498E-B413-4E6415392DED}" srcOrd="0" destOrd="0" presId="urn:microsoft.com/office/officeart/2005/8/layout/hierarchy1"/>
    <dgm:cxn modelId="{8D42C49D-5115-4835-AE6C-6277641209B4}" type="presParOf" srcId="{D58F8595-E612-4989-B864-669434C19FFB}" destId="{C998222A-7E37-465C-88E8-C10035F318E4}" srcOrd="1" destOrd="0" presId="urn:microsoft.com/office/officeart/2005/8/layout/hierarchy1"/>
    <dgm:cxn modelId="{98C415A5-459D-4046-9177-F7B79FEBC12D}" type="presParOf" srcId="{5C4DDDC4-0390-412C-9062-6ECB6A9D32AF}" destId="{8C1AA2B3-D0B2-4761-A80C-E91D1B2F7333}" srcOrd="1" destOrd="0" presId="urn:microsoft.com/office/officeart/2005/8/layout/hierarchy1"/>
    <dgm:cxn modelId="{F9B5CF04-15E1-45DA-AFA5-96FCD0793E0E}" type="presParOf" srcId="{888F3B6C-221E-4C98-9E6A-391C1EBDF894}" destId="{35B1ECB6-46ED-48C2-99EC-723E0DABF9EE}" srcOrd="4" destOrd="0" presId="urn:microsoft.com/office/officeart/2005/8/layout/hierarchy1"/>
    <dgm:cxn modelId="{7A2F124A-F459-4296-A912-39327528E210}" type="presParOf" srcId="{888F3B6C-221E-4C98-9E6A-391C1EBDF894}" destId="{D5210DD1-AA47-4EF1-92F0-79B47F6DB626}" srcOrd="5" destOrd="0" presId="urn:microsoft.com/office/officeart/2005/8/layout/hierarchy1"/>
    <dgm:cxn modelId="{C2AB9BA9-E910-4F50-AFA0-1895F72BA142}" type="presParOf" srcId="{D5210DD1-AA47-4EF1-92F0-79B47F6DB626}" destId="{1B41F405-E53D-4826-845E-93AC7E4BCC31}" srcOrd="0" destOrd="0" presId="urn:microsoft.com/office/officeart/2005/8/layout/hierarchy1"/>
    <dgm:cxn modelId="{8304C86E-28F0-4BE6-B1E8-1520D3CB7E40}" type="presParOf" srcId="{1B41F405-E53D-4826-845E-93AC7E4BCC31}" destId="{4E4E9E4D-3C9C-4560-8167-AEDB2E836B98}" srcOrd="0" destOrd="0" presId="urn:microsoft.com/office/officeart/2005/8/layout/hierarchy1"/>
    <dgm:cxn modelId="{46075A31-D791-4D31-A247-AE52F1CCFE88}" type="presParOf" srcId="{1B41F405-E53D-4826-845E-93AC7E4BCC31}" destId="{04A62579-F6D4-4887-AAB9-69782099F747}" srcOrd="1" destOrd="0" presId="urn:microsoft.com/office/officeart/2005/8/layout/hierarchy1"/>
    <dgm:cxn modelId="{8ED85751-C91C-4F8C-B452-13CEF624A2E3}" type="presParOf" srcId="{D5210DD1-AA47-4EF1-92F0-79B47F6DB626}" destId="{FCDE8869-4EE8-46C0-961A-9EFC5CF1EB34}" srcOrd="1" destOrd="0" presId="urn:microsoft.com/office/officeart/2005/8/layout/hierarchy1"/>
    <dgm:cxn modelId="{66AB052C-26E5-4762-ACE2-FEB5835958BF}" type="presParOf" srcId="{FCDE8869-4EE8-46C0-961A-9EFC5CF1EB34}" destId="{490C3757-4EC4-4523-83DF-19AAF239FD43}" srcOrd="0" destOrd="0" presId="urn:microsoft.com/office/officeart/2005/8/layout/hierarchy1"/>
    <dgm:cxn modelId="{551B3671-4519-4A85-B4D6-3DD5563BC80E}" type="presParOf" srcId="{FCDE8869-4EE8-46C0-961A-9EFC5CF1EB34}" destId="{25D98907-383B-45CF-8315-67EE12E09CE4}" srcOrd="1" destOrd="0" presId="urn:microsoft.com/office/officeart/2005/8/layout/hierarchy1"/>
    <dgm:cxn modelId="{B3AAF60A-8B21-4D7C-B38B-EDCA06A7866B}" type="presParOf" srcId="{25D98907-383B-45CF-8315-67EE12E09CE4}" destId="{484DA80E-76D8-41BA-B7FF-D2B1BAD673C0}" srcOrd="0" destOrd="0" presId="urn:microsoft.com/office/officeart/2005/8/layout/hierarchy1"/>
    <dgm:cxn modelId="{6B659072-42D8-45A2-9D97-1EADFE27900D}" type="presParOf" srcId="{484DA80E-76D8-41BA-B7FF-D2B1BAD673C0}" destId="{800B3B59-054D-46AD-BC8B-713C13647962}" srcOrd="0" destOrd="0" presId="urn:microsoft.com/office/officeart/2005/8/layout/hierarchy1"/>
    <dgm:cxn modelId="{5A721801-33E7-4141-BA75-A7CB24160A01}" type="presParOf" srcId="{484DA80E-76D8-41BA-B7FF-D2B1BAD673C0}" destId="{ABD07382-AE5E-4066-9F6F-35108E83C619}" srcOrd="1" destOrd="0" presId="urn:microsoft.com/office/officeart/2005/8/layout/hierarchy1"/>
    <dgm:cxn modelId="{18AA0B31-FD6B-4C21-8535-CDD07A78DCCA}" type="presParOf" srcId="{25D98907-383B-45CF-8315-67EE12E09CE4}" destId="{3F52FD25-5409-425F-9BF0-9A09C8D7A6A9}" srcOrd="1" destOrd="0" presId="urn:microsoft.com/office/officeart/2005/8/layout/hierarchy1"/>
    <dgm:cxn modelId="{3A6CF0A5-E7DB-4834-8ABF-007B3FA83F82}" type="presParOf" srcId="{FCDE8869-4EE8-46C0-961A-9EFC5CF1EB34}" destId="{4079A5EF-02EA-445B-B393-D81E1B7FAAE1}" srcOrd="2" destOrd="0" presId="urn:microsoft.com/office/officeart/2005/8/layout/hierarchy1"/>
    <dgm:cxn modelId="{BA03A79A-9B42-4E34-85BF-277470274D52}" type="presParOf" srcId="{FCDE8869-4EE8-46C0-961A-9EFC5CF1EB34}" destId="{6D220EBE-A8E7-4B31-8636-E61C3CEFA5FF}" srcOrd="3" destOrd="0" presId="urn:microsoft.com/office/officeart/2005/8/layout/hierarchy1"/>
    <dgm:cxn modelId="{C4FC37C6-6A39-4390-B36A-FE21544D4998}" type="presParOf" srcId="{6D220EBE-A8E7-4B31-8636-E61C3CEFA5FF}" destId="{864415F5-00D1-4CD3-8075-14B50AC8DFEB}" srcOrd="0" destOrd="0" presId="urn:microsoft.com/office/officeart/2005/8/layout/hierarchy1"/>
    <dgm:cxn modelId="{256CAFFC-18CE-4863-9D88-DC68298EDE3A}" type="presParOf" srcId="{864415F5-00D1-4CD3-8075-14B50AC8DFEB}" destId="{BAD80873-253E-4668-83DE-4538F68FE643}" srcOrd="0" destOrd="0" presId="urn:microsoft.com/office/officeart/2005/8/layout/hierarchy1"/>
    <dgm:cxn modelId="{56060920-2216-426C-A0C2-E270718A030F}" type="presParOf" srcId="{864415F5-00D1-4CD3-8075-14B50AC8DFEB}" destId="{A00AFAA2-52DD-4498-8F1A-A60B961B3FE8}" srcOrd="1" destOrd="0" presId="urn:microsoft.com/office/officeart/2005/8/layout/hierarchy1"/>
    <dgm:cxn modelId="{6CF07DA0-536A-499B-ACC9-550536E92902}" type="presParOf" srcId="{6D220EBE-A8E7-4B31-8636-E61C3CEFA5FF}" destId="{F139C1D2-8626-4B63-9669-41C1A9C9DEFD}" srcOrd="1" destOrd="0" presId="urn:microsoft.com/office/officeart/2005/8/layout/hierarchy1"/>
    <dgm:cxn modelId="{B78B4626-CD4D-4563-BDF8-E6AF69D247C3}" type="presParOf" srcId="{F139C1D2-8626-4B63-9669-41C1A9C9DEFD}" destId="{7D9343C9-4154-4D22-BA84-053E42FE531D}" srcOrd="0" destOrd="0" presId="urn:microsoft.com/office/officeart/2005/8/layout/hierarchy1"/>
    <dgm:cxn modelId="{76C6A7A4-C5D9-4614-A20E-E6F3678FBE94}" type="presParOf" srcId="{F139C1D2-8626-4B63-9669-41C1A9C9DEFD}" destId="{7571F7D1-EC98-40B0-96AF-A5E21DA6F5CF}" srcOrd="1" destOrd="0" presId="urn:microsoft.com/office/officeart/2005/8/layout/hierarchy1"/>
    <dgm:cxn modelId="{84CB8B0C-64B6-48AC-9919-8C56ED3484BD}" type="presParOf" srcId="{7571F7D1-EC98-40B0-96AF-A5E21DA6F5CF}" destId="{09C547CE-E45E-43E5-B3C7-A2D50EC23AFE}" srcOrd="0" destOrd="0" presId="urn:microsoft.com/office/officeart/2005/8/layout/hierarchy1"/>
    <dgm:cxn modelId="{6C34870F-1165-4304-A4CB-FE1520B388CF}" type="presParOf" srcId="{09C547CE-E45E-43E5-B3C7-A2D50EC23AFE}" destId="{3AAB542F-CD77-4351-960D-E120EEB05ABB}" srcOrd="0" destOrd="0" presId="urn:microsoft.com/office/officeart/2005/8/layout/hierarchy1"/>
    <dgm:cxn modelId="{610CEAF7-7606-4D54-9851-A169FAF157B3}" type="presParOf" srcId="{09C547CE-E45E-43E5-B3C7-A2D50EC23AFE}" destId="{63C0E682-8C88-4812-A4C6-575A90FC70A2}" srcOrd="1" destOrd="0" presId="urn:microsoft.com/office/officeart/2005/8/layout/hierarchy1"/>
    <dgm:cxn modelId="{B9F8D993-9CDB-4488-8F39-5472EA0ACCB3}" type="presParOf" srcId="{7571F7D1-EC98-40B0-96AF-A5E21DA6F5CF}" destId="{059F3128-2B40-443A-BE61-E5A3ED07BA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257249-498D-4572-BD82-6C20CF928E4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B7EA042F-2457-4ED9-A1B7-0ED3E33A1E8C}">
      <dgm:prSet phldrT="[Testo]"/>
      <dgm:spPr/>
      <dgm:t>
        <a:bodyPr/>
        <a:lstStyle/>
        <a:p>
          <a:r>
            <a:rPr lang="it-IT" dirty="0" smtClean="0"/>
            <a:t>D</a:t>
          </a:r>
          <a:endParaRPr lang="it-IT" dirty="0"/>
        </a:p>
      </dgm:t>
    </dgm:pt>
    <dgm:pt modelId="{46520A76-46DC-40D1-A4ED-45110405D1E0}" type="parTrans" cxnId="{3E4CE566-8A60-4F49-BA16-126F92E47B49}">
      <dgm:prSet/>
      <dgm:spPr/>
      <dgm:t>
        <a:bodyPr/>
        <a:lstStyle/>
        <a:p>
          <a:endParaRPr lang="it-IT"/>
        </a:p>
      </dgm:t>
    </dgm:pt>
    <dgm:pt modelId="{734D2B3D-6283-4287-BE06-FC538A9DEFBC}" type="sibTrans" cxnId="{3E4CE566-8A60-4F49-BA16-126F92E47B49}">
      <dgm:prSet/>
      <dgm:spPr/>
      <dgm:t>
        <a:bodyPr/>
        <a:lstStyle/>
        <a:p>
          <a:endParaRPr lang="it-IT"/>
        </a:p>
      </dgm:t>
    </dgm:pt>
    <dgm:pt modelId="{6241F910-FD3C-4165-AF02-B76AC4443183}">
      <dgm:prSet phldrT="[Testo]"/>
      <dgm:spPr/>
      <dgm:t>
        <a:bodyPr/>
        <a:lstStyle/>
        <a:p>
          <a:r>
            <a:rPr lang="it-IT" dirty="0" smtClean="0"/>
            <a:t>C</a:t>
          </a:r>
          <a:endParaRPr lang="it-IT" dirty="0"/>
        </a:p>
      </dgm:t>
    </dgm:pt>
    <dgm:pt modelId="{99862D01-891F-4236-A4C1-194A0CC9B857}" type="parTrans" cxnId="{E82E7F5D-8703-40A6-A908-65BF2A7C9427}">
      <dgm:prSet/>
      <dgm:spPr/>
      <dgm:t>
        <a:bodyPr/>
        <a:lstStyle/>
        <a:p>
          <a:endParaRPr lang="it-IT"/>
        </a:p>
      </dgm:t>
    </dgm:pt>
    <dgm:pt modelId="{443FD715-76C8-4BF0-B11A-963EFC312533}" type="sibTrans" cxnId="{E82E7F5D-8703-40A6-A908-65BF2A7C9427}">
      <dgm:prSet/>
      <dgm:spPr/>
      <dgm:t>
        <a:bodyPr/>
        <a:lstStyle/>
        <a:p>
          <a:endParaRPr lang="it-IT"/>
        </a:p>
      </dgm:t>
    </dgm:pt>
    <dgm:pt modelId="{CC84711C-BBC4-4B06-BF71-E815D80BDFCD}">
      <dgm:prSet phldrT="[Testo]"/>
      <dgm:spPr/>
      <dgm:t>
        <a:bodyPr/>
        <a:lstStyle/>
        <a:p>
          <a:r>
            <a:rPr lang="it-IT" dirty="0" smtClean="0"/>
            <a:t>E</a:t>
          </a:r>
          <a:endParaRPr lang="it-IT" dirty="0"/>
        </a:p>
      </dgm:t>
    </dgm:pt>
    <dgm:pt modelId="{4276D76D-B5D5-411F-A59D-3216062DB841}" type="parTrans" cxnId="{CEADD67F-64E5-477F-8007-2269BD04CBF7}">
      <dgm:prSet/>
      <dgm:spPr/>
      <dgm:t>
        <a:bodyPr/>
        <a:lstStyle/>
        <a:p>
          <a:endParaRPr lang="it-IT"/>
        </a:p>
      </dgm:t>
    </dgm:pt>
    <dgm:pt modelId="{CB8B6EF7-02EE-44CB-8DE7-2E5F2B4D6DF5}" type="sibTrans" cxnId="{CEADD67F-64E5-477F-8007-2269BD04CBF7}">
      <dgm:prSet/>
      <dgm:spPr/>
      <dgm:t>
        <a:bodyPr/>
        <a:lstStyle/>
        <a:p>
          <a:endParaRPr lang="it-IT"/>
        </a:p>
      </dgm:t>
    </dgm:pt>
    <dgm:pt modelId="{3C115CB6-2304-4A39-9FC3-598033054DEA}">
      <dgm:prSet phldrT="[Testo]"/>
      <dgm:spPr/>
      <dgm:t>
        <a:bodyPr/>
        <a:lstStyle/>
        <a:p>
          <a:r>
            <a:rPr lang="it-IT" dirty="0" smtClean="0"/>
            <a:t>A</a:t>
          </a:r>
          <a:endParaRPr lang="it-IT" dirty="0"/>
        </a:p>
      </dgm:t>
    </dgm:pt>
    <dgm:pt modelId="{D130C057-258D-4776-AF9C-FC2D72428E06}" type="parTrans" cxnId="{F1725E52-0EDE-4A87-AEBA-62A1E9409FF5}">
      <dgm:prSet/>
      <dgm:spPr/>
      <dgm:t>
        <a:bodyPr/>
        <a:lstStyle/>
        <a:p>
          <a:endParaRPr lang="it-IT"/>
        </a:p>
      </dgm:t>
    </dgm:pt>
    <dgm:pt modelId="{60781121-3C93-420C-94EF-F1523CD20A12}" type="sibTrans" cxnId="{F1725E52-0EDE-4A87-AEBA-62A1E9409FF5}">
      <dgm:prSet/>
      <dgm:spPr/>
      <dgm:t>
        <a:bodyPr/>
        <a:lstStyle/>
        <a:p>
          <a:endParaRPr lang="it-IT"/>
        </a:p>
      </dgm:t>
    </dgm:pt>
    <dgm:pt modelId="{7F0EDF5A-A5EB-40A0-ABC4-492B3458AE5A}" type="pres">
      <dgm:prSet presAssocID="{32257249-498D-4572-BD82-6C20CF928E42}" presName="linear" presStyleCnt="0">
        <dgm:presLayoutVars>
          <dgm:animLvl val="lvl"/>
          <dgm:resizeHandles val="exact"/>
        </dgm:presLayoutVars>
      </dgm:prSet>
      <dgm:spPr/>
      <dgm:t>
        <a:bodyPr/>
        <a:lstStyle/>
        <a:p>
          <a:endParaRPr lang="it-IT"/>
        </a:p>
      </dgm:t>
    </dgm:pt>
    <dgm:pt modelId="{7DDB865F-1721-431F-8DDE-7EBB7D4AAF98}" type="pres">
      <dgm:prSet presAssocID="{B7EA042F-2457-4ED9-A1B7-0ED3E33A1E8C}" presName="parentText" presStyleLbl="node1" presStyleIdx="0" presStyleCnt="4">
        <dgm:presLayoutVars>
          <dgm:chMax val="0"/>
          <dgm:bulletEnabled val="1"/>
        </dgm:presLayoutVars>
      </dgm:prSet>
      <dgm:spPr/>
      <dgm:t>
        <a:bodyPr/>
        <a:lstStyle/>
        <a:p>
          <a:endParaRPr lang="it-IT"/>
        </a:p>
      </dgm:t>
    </dgm:pt>
    <dgm:pt modelId="{0727755F-864C-4891-8309-A8EBBFCADF2E}" type="pres">
      <dgm:prSet presAssocID="{734D2B3D-6283-4287-BE06-FC538A9DEFBC}" presName="spacer" presStyleCnt="0"/>
      <dgm:spPr/>
    </dgm:pt>
    <dgm:pt modelId="{60205543-ED0C-40CA-8B69-A26216B5F434}" type="pres">
      <dgm:prSet presAssocID="{6241F910-FD3C-4165-AF02-B76AC4443183}" presName="parentText" presStyleLbl="node1" presStyleIdx="1" presStyleCnt="4">
        <dgm:presLayoutVars>
          <dgm:chMax val="0"/>
          <dgm:bulletEnabled val="1"/>
        </dgm:presLayoutVars>
      </dgm:prSet>
      <dgm:spPr/>
      <dgm:t>
        <a:bodyPr/>
        <a:lstStyle/>
        <a:p>
          <a:endParaRPr lang="it-IT"/>
        </a:p>
      </dgm:t>
    </dgm:pt>
    <dgm:pt modelId="{1DB60532-4D2C-46CF-8465-FA7D1A7F7B3E}" type="pres">
      <dgm:prSet presAssocID="{443FD715-76C8-4BF0-B11A-963EFC312533}" presName="spacer" presStyleCnt="0"/>
      <dgm:spPr/>
    </dgm:pt>
    <dgm:pt modelId="{F3008172-0B78-44D5-A78B-77FB4DA0DE95}" type="pres">
      <dgm:prSet presAssocID="{CC84711C-BBC4-4B06-BF71-E815D80BDFCD}" presName="parentText" presStyleLbl="node1" presStyleIdx="2" presStyleCnt="4">
        <dgm:presLayoutVars>
          <dgm:chMax val="0"/>
          <dgm:bulletEnabled val="1"/>
        </dgm:presLayoutVars>
      </dgm:prSet>
      <dgm:spPr/>
      <dgm:t>
        <a:bodyPr/>
        <a:lstStyle/>
        <a:p>
          <a:endParaRPr lang="it-IT"/>
        </a:p>
      </dgm:t>
    </dgm:pt>
    <dgm:pt modelId="{42A7DD04-21B2-4ECA-B091-A9E926531161}" type="pres">
      <dgm:prSet presAssocID="{CB8B6EF7-02EE-44CB-8DE7-2E5F2B4D6DF5}" presName="spacer" presStyleCnt="0"/>
      <dgm:spPr/>
    </dgm:pt>
    <dgm:pt modelId="{BCB0FD9C-CB17-4BFD-A7F1-39645FEC5F98}" type="pres">
      <dgm:prSet presAssocID="{3C115CB6-2304-4A39-9FC3-598033054DEA}" presName="parentText" presStyleLbl="node1" presStyleIdx="3" presStyleCnt="4">
        <dgm:presLayoutVars>
          <dgm:chMax val="0"/>
          <dgm:bulletEnabled val="1"/>
        </dgm:presLayoutVars>
      </dgm:prSet>
      <dgm:spPr/>
      <dgm:t>
        <a:bodyPr/>
        <a:lstStyle/>
        <a:p>
          <a:endParaRPr lang="it-IT"/>
        </a:p>
      </dgm:t>
    </dgm:pt>
  </dgm:ptLst>
  <dgm:cxnLst>
    <dgm:cxn modelId="{4AEEC7D5-3215-4A78-A882-76F2ACC43B0A}" type="presOf" srcId="{CC84711C-BBC4-4B06-BF71-E815D80BDFCD}" destId="{F3008172-0B78-44D5-A78B-77FB4DA0DE95}" srcOrd="0" destOrd="0" presId="urn:microsoft.com/office/officeart/2005/8/layout/vList2"/>
    <dgm:cxn modelId="{3E4CE566-8A60-4F49-BA16-126F92E47B49}" srcId="{32257249-498D-4572-BD82-6C20CF928E42}" destId="{B7EA042F-2457-4ED9-A1B7-0ED3E33A1E8C}" srcOrd="0" destOrd="0" parTransId="{46520A76-46DC-40D1-A4ED-45110405D1E0}" sibTransId="{734D2B3D-6283-4287-BE06-FC538A9DEFBC}"/>
    <dgm:cxn modelId="{F1725E52-0EDE-4A87-AEBA-62A1E9409FF5}" srcId="{32257249-498D-4572-BD82-6C20CF928E42}" destId="{3C115CB6-2304-4A39-9FC3-598033054DEA}" srcOrd="3" destOrd="0" parTransId="{D130C057-258D-4776-AF9C-FC2D72428E06}" sibTransId="{60781121-3C93-420C-94EF-F1523CD20A12}"/>
    <dgm:cxn modelId="{6A324D81-D4FF-4332-9DE0-72A2229B10A6}" type="presOf" srcId="{6241F910-FD3C-4165-AF02-B76AC4443183}" destId="{60205543-ED0C-40CA-8B69-A26216B5F434}" srcOrd="0" destOrd="0" presId="urn:microsoft.com/office/officeart/2005/8/layout/vList2"/>
    <dgm:cxn modelId="{E82E7F5D-8703-40A6-A908-65BF2A7C9427}" srcId="{32257249-498D-4572-BD82-6C20CF928E42}" destId="{6241F910-FD3C-4165-AF02-B76AC4443183}" srcOrd="1" destOrd="0" parTransId="{99862D01-891F-4236-A4C1-194A0CC9B857}" sibTransId="{443FD715-76C8-4BF0-B11A-963EFC312533}"/>
    <dgm:cxn modelId="{8C88037E-7643-446B-9E2A-AEADC54B72D9}" type="presOf" srcId="{B7EA042F-2457-4ED9-A1B7-0ED3E33A1E8C}" destId="{7DDB865F-1721-431F-8DDE-7EBB7D4AAF98}" srcOrd="0" destOrd="0" presId="urn:microsoft.com/office/officeart/2005/8/layout/vList2"/>
    <dgm:cxn modelId="{0EE2E9FD-AE77-49FA-B426-BDD998595165}" type="presOf" srcId="{32257249-498D-4572-BD82-6C20CF928E42}" destId="{7F0EDF5A-A5EB-40A0-ABC4-492B3458AE5A}" srcOrd="0" destOrd="0" presId="urn:microsoft.com/office/officeart/2005/8/layout/vList2"/>
    <dgm:cxn modelId="{B83C7499-D806-4999-AEC1-AA9B3BA8E2B0}" type="presOf" srcId="{3C115CB6-2304-4A39-9FC3-598033054DEA}" destId="{BCB0FD9C-CB17-4BFD-A7F1-39645FEC5F98}" srcOrd="0" destOrd="0" presId="urn:microsoft.com/office/officeart/2005/8/layout/vList2"/>
    <dgm:cxn modelId="{CEADD67F-64E5-477F-8007-2269BD04CBF7}" srcId="{32257249-498D-4572-BD82-6C20CF928E42}" destId="{CC84711C-BBC4-4B06-BF71-E815D80BDFCD}" srcOrd="2" destOrd="0" parTransId="{4276D76D-B5D5-411F-A59D-3216062DB841}" sibTransId="{CB8B6EF7-02EE-44CB-8DE7-2E5F2B4D6DF5}"/>
    <dgm:cxn modelId="{06CFB870-BD56-4109-951B-3697A4614143}" type="presParOf" srcId="{7F0EDF5A-A5EB-40A0-ABC4-492B3458AE5A}" destId="{7DDB865F-1721-431F-8DDE-7EBB7D4AAF98}" srcOrd="0" destOrd="0" presId="urn:microsoft.com/office/officeart/2005/8/layout/vList2"/>
    <dgm:cxn modelId="{820D288D-02C6-43DF-A195-7A0C6C1AD7AF}" type="presParOf" srcId="{7F0EDF5A-A5EB-40A0-ABC4-492B3458AE5A}" destId="{0727755F-864C-4891-8309-A8EBBFCADF2E}" srcOrd="1" destOrd="0" presId="urn:microsoft.com/office/officeart/2005/8/layout/vList2"/>
    <dgm:cxn modelId="{087F1753-201A-4D69-9064-A51329122751}" type="presParOf" srcId="{7F0EDF5A-A5EB-40A0-ABC4-492B3458AE5A}" destId="{60205543-ED0C-40CA-8B69-A26216B5F434}" srcOrd="2" destOrd="0" presId="urn:microsoft.com/office/officeart/2005/8/layout/vList2"/>
    <dgm:cxn modelId="{ACCE80DB-1F96-4D9E-BA6D-DDE6A78B49DF}" type="presParOf" srcId="{7F0EDF5A-A5EB-40A0-ABC4-492B3458AE5A}" destId="{1DB60532-4D2C-46CF-8465-FA7D1A7F7B3E}" srcOrd="3" destOrd="0" presId="urn:microsoft.com/office/officeart/2005/8/layout/vList2"/>
    <dgm:cxn modelId="{C205094A-7F90-4474-B5E4-085ECFF230C3}" type="presParOf" srcId="{7F0EDF5A-A5EB-40A0-ABC4-492B3458AE5A}" destId="{F3008172-0B78-44D5-A78B-77FB4DA0DE95}" srcOrd="4" destOrd="0" presId="urn:microsoft.com/office/officeart/2005/8/layout/vList2"/>
    <dgm:cxn modelId="{747DB576-21A6-4EBC-8048-4150E753A188}" type="presParOf" srcId="{7F0EDF5A-A5EB-40A0-ABC4-492B3458AE5A}" destId="{42A7DD04-21B2-4ECA-B091-A9E926531161}" srcOrd="5" destOrd="0" presId="urn:microsoft.com/office/officeart/2005/8/layout/vList2"/>
    <dgm:cxn modelId="{74AD006F-3E8A-4D62-BEAE-71237E47699C}" type="presParOf" srcId="{7F0EDF5A-A5EB-40A0-ABC4-492B3458AE5A}" destId="{BCB0FD9C-CB17-4BFD-A7F1-39645FEC5F98}"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257249-498D-4572-BD82-6C20CF928E4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B7EA042F-2457-4ED9-A1B7-0ED3E33A1E8C}">
      <dgm:prSet phldrT="[Testo]"/>
      <dgm:spPr/>
      <dgm:t>
        <a:bodyPr/>
        <a:lstStyle/>
        <a:p>
          <a:r>
            <a:rPr lang="it-IT" dirty="0" smtClean="0"/>
            <a:t>D</a:t>
          </a:r>
          <a:endParaRPr lang="it-IT" dirty="0"/>
        </a:p>
      </dgm:t>
    </dgm:pt>
    <dgm:pt modelId="{46520A76-46DC-40D1-A4ED-45110405D1E0}" type="parTrans" cxnId="{3E4CE566-8A60-4F49-BA16-126F92E47B49}">
      <dgm:prSet/>
      <dgm:spPr/>
      <dgm:t>
        <a:bodyPr/>
        <a:lstStyle/>
        <a:p>
          <a:endParaRPr lang="it-IT"/>
        </a:p>
      </dgm:t>
    </dgm:pt>
    <dgm:pt modelId="{734D2B3D-6283-4287-BE06-FC538A9DEFBC}" type="sibTrans" cxnId="{3E4CE566-8A60-4F49-BA16-126F92E47B49}">
      <dgm:prSet/>
      <dgm:spPr/>
      <dgm:t>
        <a:bodyPr/>
        <a:lstStyle/>
        <a:p>
          <a:endParaRPr lang="it-IT"/>
        </a:p>
      </dgm:t>
    </dgm:pt>
    <dgm:pt modelId="{6241F910-FD3C-4165-AF02-B76AC4443183}">
      <dgm:prSet phldrT="[Testo]"/>
      <dgm:spPr/>
      <dgm:t>
        <a:bodyPr/>
        <a:lstStyle/>
        <a:p>
          <a:r>
            <a:rPr lang="it-IT" dirty="0" smtClean="0"/>
            <a:t>C</a:t>
          </a:r>
          <a:endParaRPr lang="it-IT" dirty="0"/>
        </a:p>
      </dgm:t>
    </dgm:pt>
    <dgm:pt modelId="{99862D01-891F-4236-A4C1-194A0CC9B857}" type="parTrans" cxnId="{E82E7F5D-8703-40A6-A908-65BF2A7C9427}">
      <dgm:prSet/>
      <dgm:spPr/>
      <dgm:t>
        <a:bodyPr/>
        <a:lstStyle/>
        <a:p>
          <a:endParaRPr lang="it-IT"/>
        </a:p>
      </dgm:t>
    </dgm:pt>
    <dgm:pt modelId="{443FD715-76C8-4BF0-B11A-963EFC312533}" type="sibTrans" cxnId="{E82E7F5D-8703-40A6-A908-65BF2A7C9427}">
      <dgm:prSet/>
      <dgm:spPr/>
      <dgm:t>
        <a:bodyPr/>
        <a:lstStyle/>
        <a:p>
          <a:endParaRPr lang="it-IT"/>
        </a:p>
      </dgm:t>
    </dgm:pt>
    <dgm:pt modelId="{7F0EDF5A-A5EB-40A0-ABC4-492B3458AE5A}" type="pres">
      <dgm:prSet presAssocID="{32257249-498D-4572-BD82-6C20CF928E42}" presName="linear" presStyleCnt="0">
        <dgm:presLayoutVars>
          <dgm:animLvl val="lvl"/>
          <dgm:resizeHandles val="exact"/>
        </dgm:presLayoutVars>
      </dgm:prSet>
      <dgm:spPr/>
      <dgm:t>
        <a:bodyPr/>
        <a:lstStyle/>
        <a:p>
          <a:endParaRPr lang="it-IT"/>
        </a:p>
      </dgm:t>
    </dgm:pt>
    <dgm:pt modelId="{7DDB865F-1721-431F-8DDE-7EBB7D4AAF98}" type="pres">
      <dgm:prSet presAssocID="{B7EA042F-2457-4ED9-A1B7-0ED3E33A1E8C}" presName="parentText" presStyleLbl="node1" presStyleIdx="0" presStyleCnt="2" custLinFactNeighborY="-37599">
        <dgm:presLayoutVars>
          <dgm:chMax val="0"/>
          <dgm:bulletEnabled val="1"/>
        </dgm:presLayoutVars>
      </dgm:prSet>
      <dgm:spPr/>
      <dgm:t>
        <a:bodyPr/>
        <a:lstStyle/>
        <a:p>
          <a:endParaRPr lang="it-IT"/>
        </a:p>
      </dgm:t>
    </dgm:pt>
    <dgm:pt modelId="{0727755F-864C-4891-8309-A8EBBFCADF2E}" type="pres">
      <dgm:prSet presAssocID="{734D2B3D-6283-4287-BE06-FC538A9DEFBC}" presName="spacer" presStyleCnt="0"/>
      <dgm:spPr/>
    </dgm:pt>
    <dgm:pt modelId="{60205543-ED0C-40CA-8B69-A26216B5F434}" type="pres">
      <dgm:prSet presAssocID="{6241F910-FD3C-4165-AF02-B76AC4443183}" presName="parentText" presStyleLbl="node1" presStyleIdx="1" presStyleCnt="2">
        <dgm:presLayoutVars>
          <dgm:chMax val="0"/>
          <dgm:bulletEnabled val="1"/>
        </dgm:presLayoutVars>
      </dgm:prSet>
      <dgm:spPr/>
      <dgm:t>
        <a:bodyPr/>
        <a:lstStyle/>
        <a:p>
          <a:endParaRPr lang="it-IT"/>
        </a:p>
      </dgm:t>
    </dgm:pt>
  </dgm:ptLst>
  <dgm:cxnLst>
    <dgm:cxn modelId="{3E4CE566-8A60-4F49-BA16-126F92E47B49}" srcId="{32257249-498D-4572-BD82-6C20CF928E42}" destId="{B7EA042F-2457-4ED9-A1B7-0ED3E33A1E8C}" srcOrd="0" destOrd="0" parTransId="{46520A76-46DC-40D1-A4ED-45110405D1E0}" sibTransId="{734D2B3D-6283-4287-BE06-FC538A9DEFBC}"/>
    <dgm:cxn modelId="{E82E7F5D-8703-40A6-A908-65BF2A7C9427}" srcId="{32257249-498D-4572-BD82-6C20CF928E42}" destId="{6241F910-FD3C-4165-AF02-B76AC4443183}" srcOrd="1" destOrd="0" parTransId="{99862D01-891F-4236-A4C1-194A0CC9B857}" sibTransId="{443FD715-76C8-4BF0-B11A-963EFC312533}"/>
    <dgm:cxn modelId="{A21A52D9-ECDF-4A9A-904B-08E8967B623C}" type="presOf" srcId="{6241F910-FD3C-4165-AF02-B76AC4443183}" destId="{60205543-ED0C-40CA-8B69-A26216B5F434}" srcOrd="0" destOrd="0" presId="urn:microsoft.com/office/officeart/2005/8/layout/vList2"/>
    <dgm:cxn modelId="{47E0779E-460D-459B-A709-4ADDCBF38320}" type="presOf" srcId="{B7EA042F-2457-4ED9-A1B7-0ED3E33A1E8C}" destId="{7DDB865F-1721-431F-8DDE-7EBB7D4AAF98}" srcOrd="0" destOrd="0" presId="urn:microsoft.com/office/officeart/2005/8/layout/vList2"/>
    <dgm:cxn modelId="{31173DB9-2A8C-47A1-B30A-56AF63681252}" type="presOf" srcId="{32257249-498D-4572-BD82-6C20CF928E42}" destId="{7F0EDF5A-A5EB-40A0-ABC4-492B3458AE5A}" srcOrd="0" destOrd="0" presId="urn:microsoft.com/office/officeart/2005/8/layout/vList2"/>
    <dgm:cxn modelId="{FDEC3869-49BE-4AA5-8FCA-1E61F82AC129}" type="presParOf" srcId="{7F0EDF5A-A5EB-40A0-ABC4-492B3458AE5A}" destId="{7DDB865F-1721-431F-8DDE-7EBB7D4AAF98}" srcOrd="0" destOrd="0" presId="urn:microsoft.com/office/officeart/2005/8/layout/vList2"/>
    <dgm:cxn modelId="{B8794B6B-57C1-42BD-B691-436107A96D93}" type="presParOf" srcId="{7F0EDF5A-A5EB-40A0-ABC4-492B3458AE5A}" destId="{0727755F-864C-4891-8309-A8EBBFCADF2E}" srcOrd="1" destOrd="0" presId="urn:microsoft.com/office/officeart/2005/8/layout/vList2"/>
    <dgm:cxn modelId="{A0E0249D-0161-4290-8E38-B19C176FFA3A}" type="presParOf" srcId="{7F0EDF5A-A5EB-40A0-ABC4-492B3458AE5A}" destId="{60205543-ED0C-40CA-8B69-A26216B5F434}"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257249-498D-4572-BD82-6C20CF928E4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B7EA042F-2457-4ED9-A1B7-0ED3E33A1E8C}">
      <dgm:prSet phldrT="[Testo]"/>
      <dgm:spPr/>
      <dgm:t>
        <a:bodyPr/>
        <a:lstStyle/>
        <a:p>
          <a:r>
            <a:rPr lang="it-IT" dirty="0" smtClean="0"/>
            <a:t>D</a:t>
          </a:r>
          <a:endParaRPr lang="it-IT" dirty="0"/>
        </a:p>
      </dgm:t>
    </dgm:pt>
    <dgm:pt modelId="{46520A76-46DC-40D1-A4ED-45110405D1E0}" type="parTrans" cxnId="{3E4CE566-8A60-4F49-BA16-126F92E47B49}">
      <dgm:prSet/>
      <dgm:spPr/>
      <dgm:t>
        <a:bodyPr/>
        <a:lstStyle/>
        <a:p>
          <a:endParaRPr lang="it-IT"/>
        </a:p>
      </dgm:t>
    </dgm:pt>
    <dgm:pt modelId="{734D2B3D-6283-4287-BE06-FC538A9DEFBC}" type="sibTrans" cxnId="{3E4CE566-8A60-4F49-BA16-126F92E47B49}">
      <dgm:prSet/>
      <dgm:spPr/>
      <dgm:t>
        <a:bodyPr/>
        <a:lstStyle/>
        <a:p>
          <a:endParaRPr lang="it-IT"/>
        </a:p>
      </dgm:t>
    </dgm:pt>
    <dgm:pt modelId="{6241F910-FD3C-4165-AF02-B76AC4443183}">
      <dgm:prSet phldrT="[Testo]"/>
      <dgm:spPr/>
      <dgm:t>
        <a:bodyPr/>
        <a:lstStyle/>
        <a:p>
          <a:r>
            <a:rPr lang="it-IT" dirty="0" smtClean="0"/>
            <a:t>C</a:t>
          </a:r>
          <a:endParaRPr lang="it-IT" dirty="0"/>
        </a:p>
      </dgm:t>
    </dgm:pt>
    <dgm:pt modelId="{99862D01-891F-4236-A4C1-194A0CC9B857}" type="parTrans" cxnId="{E82E7F5D-8703-40A6-A908-65BF2A7C9427}">
      <dgm:prSet/>
      <dgm:spPr/>
      <dgm:t>
        <a:bodyPr/>
        <a:lstStyle/>
        <a:p>
          <a:endParaRPr lang="it-IT"/>
        </a:p>
      </dgm:t>
    </dgm:pt>
    <dgm:pt modelId="{443FD715-76C8-4BF0-B11A-963EFC312533}" type="sibTrans" cxnId="{E82E7F5D-8703-40A6-A908-65BF2A7C9427}">
      <dgm:prSet/>
      <dgm:spPr/>
      <dgm:t>
        <a:bodyPr/>
        <a:lstStyle/>
        <a:p>
          <a:endParaRPr lang="it-IT"/>
        </a:p>
      </dgm:t>
    </dgm:pt>
    <dgm:pt modelId="{CC84711C-BBC4-4B06-BF71-E815D80BDFCD}">
      <dgm:prSet phldrT="[Testo]"/>
      <dgm:spPr/>
      <dgm:t>
        <a:bodyPr/>
        <a:lstStyle/>
        <a:p>
          <a:r>
            <a:rPr lang="it-IT" dirty="0" smtClean="0"/>
            <a:t>E</a:t>
          </a:r>
          <a:endParaRPr lang="it-IT" dirty="0"/>
        </a:p>
      </dgm:t>
    </dgm:pt>
    <dgm:pt modelId="{4276D76D-B5D5-411F-A59D-3216062DB841}" type="parTrans" cxnId="{CEADD67F-64E5-477F-8007-2269BD04CBF7}">
      <dgm:prSet/>
      <dgm:spPr/>
      <dgm:t>
        <a:bodyPr/>
        <a:lstStyle/>
        <a:p>
          <a:endParaRPr lang="it-IT"/>
        </a:p>
      </dgm:t>
    </dgm:pt>
    <dgm:pt modelId="{CB8B6EF7-02EE-44CB-8DE7-2E5F2B4D6DF5}" type="sibTrans" cxnId="{CEADD67F-64E5-477F-8007-2269BD04CBF7}">
      <dgm:prSet/>
      <dgm:spPr/>
      <dgm:t>
        <a:bodyPr/>
        <a:lstStyle/>
        <a:p>
          <a:endParaRPr lang="it-IT"/>
        </a:p>
      </dgm:t>
    </dgm:pt>
    <dgm:pt modelId="{3C115CB6-2304-4A39-9FC3-598033054DEA}">
      <dgm:prSet phldrT="[Testo]"/>
      <dgm:spPr/>
      <dgm:t>
        <a:bodyPr/>
        <a:lstStyle/>
        <a:p>
          <a:r>
            <a:rPr lang="it-IT" dirty="0" smtClean="0"/>
            <a:t>A</a:t>
          </a:r>
          <a:endParaRPr lang="it-IT" dirty="0"/>
        </a:p>
      </dgm:t>
    </dgm:pt>
    <dgm:pt modelId="{D130C057-258D-4776-AF9C-FC2D72428E06}" type="parTrans" cxnId="{F1725E52-0EDE-4A87-AEBA-62A1E9409FF5}">
      <dgm:prSet/>
      <dgm:spPr/>
      <dgm:t>
        <a:bodyPr/>
        <a:lstStyle/>
        <a:p>
          <a:endParaRPr lang="it-IT"/>
        </a:p>
      </dgm:t>
    </dgm:pt>
    <dgm:pt modelId="{60781121-3C93-420C-94EF-F1523CD20A12}" type="sibTrans" cxnId="{F1725E52-0EDE-4A87-AEBA-62A1E9409FF5}">
      <dgm:prSet/>
      <dgm:spPr/>
      <dgm:t>
        <a:bodyPr/>
        <a:lstStyle/>
        <a:p>
          <a:endParaRPr lang="it-IT"/>
        </a:p>
      </dgm:t>
    </dgm:pt>
    <dgm:pt modelId="{7F0EDF5A-A5EB-40A0-ABC4-492B3458AE5A}" type="pres">
      <dgm:prSet presAssocID="{32257249-498D-4572-BD82-6C20CF928E42}" presName="linear" presStyleCnt="0">
        <dgm:presLayoutVars>
          <dgm:animLvl val="lvl"/>
          <dgm:resizeHandles val="exact"/>
        </dgm:presLayoutVars>
      </dgm:prSet>
      <dgm:spPr/>
      <dgm:t>
        <a:bodyPr/>
        <a:lstStyle/>
        <a:p>
          <a:endParaRPr lang="it-IT"/>
        </a:p>
      </dgm:t>
    </dgm:pt>
    <dgm:pt modelId="{7DDB865F-1721-431F-8DDE-7EBB7D4AAF98}" type="pres">
      <dgm:prSet presAssocID="{B7EA042F-2457-4ED9-A1B7-0ED3E33A1E8C}" presName="parentText" presStyleLbl="node1" presStyleIdx="0" presStyleCnt="4">
        <dgm:presLayoutVars>
          <dgm:chMax val="0"/>
          <dgm:bulletEnabled val="1"/>
        </dgm:presLayoutVars>
      </dgm:prSet>
      <dgm:spPr/>
      <dgm:t>
        <a:bodyPr/>
        <a:lstStyle/>
        <a:p>
          <a:endParaRPr lang="it-IT"/>
        </a:p>
      </dgm:t>
    </dgm:pt>
    <dgm:pt modelId="{0727755F-864C-4891-8309-A8EBBFCADF2E}" type="pres">
      <dgm:prSet presAssocID="{734D2B3D-6283-4287-BE06-FC538A9DEFBC}" presName="spacer" presStyleCnt="0"/>
      <dgm:spPr/>
    </dgm:pt>
    <dgm:pt modelId="{60205543-ED0C-40CA-8B69-A26216B5F434}" type="pres">
      <dgm:prSet presAssocID="{6241F910-FD3C-4165-AF02-B76AC4443183}" presName="parentText" presStyleLbl="node1" presStyleIdx="1" presStyleCnt="4">
        <dgm:presLayoutVars>
          <dgm:chMax val="0"/>
          <dgm:bulletEnabled val="1"/>
        </dgm:presLayoutVars>
      </dgm:prSet>
      <dgm:spPr/>
      <dgm:t>
        <a:bodyPr/>
        <a:lstStyle/>
        <a:p>
          <a:endParaRPr lang="it-IT"/>
        </a:p>
      </dgm:t>
    </dgm:pt>
    <dgm:pt modelId="{1DB60532-4D2C-46CF-8465-FA7D1A7F7B3E}" type="pres">
      <dgm:prSet presAssocID="{443FD715-76C8-4BF0-B11A-963EFC312533}" presName="spacer" presStyleCnt="0"/>
      <dgm:spPr/>
    </dgm:pt>
    <dgm:pt modelId="{F3008172-0B78-44D5-A78B-77FB4DA0DE95}" type="pres">
      <dgm:prSet presAssocID="{CC84711C-BBC4-4B06-BF71-E815D80BDFCD}" presName="parentText" presStyleLbl="node1" presStyleIdx="2" presStyleCnt="4">
        <dgm:presLayoutVars>
          <dgm:chMax val="0"/>
          <dgm:bulletEnabled val="1"/>
        </dgm:presLayoutVars>
      </dgm:prSet>
      <dgm:spPr/>
      <dgm:t>
        <a:bodyPr/>
        <a:lstStyle/>
        <a:p>
          <a:endParaRPr lang="it-IT"/>
        </a:p>
      </dgm:t>
    </dgm:pt>
    <dgm:pt modelId="{42A7DD04-21B2-4ECA-B091-A9E926531161}" type="pres">
      <dgm:prSet presAssocID="{CB8B6EF7-02EE-44CB-8DE7-2E5F2B4D6DF5}" presName="spacer" presStyleCnt="0"/>
      <dgm:spPr/>
    </dgm:pt>
    <dgm:pt modelId="{BCB0FD9C-CB17-4BFD-A7F1-39645FEC5F98}" type="pres">
      <dgm:prSet presAssocID="{3C115CB6-2304-4A39-9FC3-598033054DEA}" presName="parentText" presStyleLbl="node1" presStyleIdx="3" presStyleCnt="4">
        <dgm:presLayoutVars>
          <dgm:chMax val="0"/>
          <dgm:bulletEnabled val="1"/>
        </dgm:presLayoutVars>
      </dgm:prSet>
      <dgm:spPr/>
      <dgm:t>
        <a:bodyPr/>
        <a:lstStyle/>
        <a:p>
          <a:endParaRPr lang="it-IT"/>
        </a:p>
      </dgm:t>
    </dgm:pt>
  </dgm:ptLst>
  <dgm:cxnLst>
    <dgm:cxn modelId="{810D7A43-7D8B-4E50-AFBB-D93C6401F851}" type="presOf" srcId="{32257249-498D-4572-BD82-6C20CF928E42}" destId="{7F0EDF5A-A5EB-40A0-ABC4-492B3458AE5A}" srcOrd="0" destOrd="0" presId="urn:microsoft.com/office/officeart/2005/8/layout/vList2"/>
    <dgm:cxn modelId="{26D9F20B-291E-4BDE-83DC-7DEC7DB0E70D}" type="presOf" srcId="{B7EA042F-2457-4ED9-A1B7-0ED3E33A1E8C}" destId="{7DDB865F-1721-431F-8DDE-7EBB7D4AAF98}" srcOrd="0" destOrd="0" presId="urn:microsoft.com/office/officeart/2005/8/layout/vList2"/>
    <dgm:cxn modelId="{A71E4879-616B-4829-849D-858E7154D08F}" type="presOf" srcId="{3C115CB6-2304-4A39-9FC3-598033054DEA}" destId="{BCB0FD9C-CB17-4BFD-A7F1-39645FEC5F98}" srcOrd="0" destOrd="0" presId="urn:microsoft.com/office/officeart/2005/8/layout/vList2"/>
    <dgm:cxn modelId="{3E4CE566-8A60-4F49-BA16-126F92E47B49}" srcId="{32257249-498D-4572-BD82-6C20CF928E42}" destId="{B7EA042F-2457-4ED9-A1B7-0ED3E33A1E8C}" srcOrd="0" destOrd="0" parTransId="{46520A76-46DC-40D1-A4ED-45110405D1E0}" sibTransId="{734D2B3D-6283-4287-BE06-FC538A9DEFBC}"/>
    <dgm:cxn modelId="{F1725E52-0EDE-4A87-AEBA-62A1E9409FF5}" srcId="{32257249-498D-4572-BD82-6C20CF928E42}" destId="{3C115CB6-2304-4A39-9FC3-598033054DEA}" srcOrd="3" destOrd="0" parTransId="{D130C057-258D-4776-AF9C-FC2D72428E06}" sibTransId="{60781121-3C93-420C-94EF-F1523CD20A12}"/>
    <dgm:cxn modelId="{E82E7F5D-8703-40A6-A908-65BF2A7C9427}" srcId="{32257249-498D-4572-BD82-6C20CF928E42}" destId="{6241F910-FD3C-4165-AF02-B76AC4443183}" srcOrd="1" destOrd="0" parTransId="{99862D01-891F-4236-A4C1-194A0CC9B857}" sibTransId="{443FD715-76C8-4BF0-B11A-963EFC312533}"/>
    <dgm:cxn modelId="{C446BB86-A027-4F4D-BA54-ED38DAC9906A}" type="presOf" srcId="{6241F910-FD3C-4165-AF02-B76AC4443183}" destId="{60205543-ED0C-40CA-8B69-A26216B5F434}" srcOrd="0" destOrd="0" presId="urn:microsoft.com/office/officeart/2005/8/layout/vList2"/>
    <dgm:cxn modelId="{CEADD67F-64E5-477F-8007-2269BD04CBF7}" srcId="{32257249-498D-4572-BD82-6C20CF928E42}" destId="{CC84711C-BBC4-4B06-BF71-E815D80BDFCD}" srcOrd="2" destOrd="0" parTransId="{4276D76D-B5D5-411F-A59D-3216062DB841}" sibTransId="{CB8B6EF7-02EE-44CB-8DE7-2E5F2B4D6DF5}"/>
    <dgm:cxn modelId="{B4E57237-0EEA-4D05-9161-2FBEA217E46B}" type="presOf" srcId="{CC84711C-BBC4-4B06-BF71-E815D80BDFCD}" destId="{F3008172-0B78-44D5-A78B-77FB4DA0DE95}" srcOrd="0" destOrd="0" presId="urn:microsoft.com/office/officeart/2005/8/layout/vList2"/>
    <dgm:cxn modelId="{8A791087-218F-4951-A0A8-48723D659E0A}" type="presParOf" srcId="{7F0EDF5A-A5EB-40A0-ABC4-492B3458AE5A}" destId="{7DDB865F-1721-431F-8DDE-7EBB7D4AAF98}" srcOrd="0" destOrd="0" presId="urn:microsoft.com/office/officeart/2005/8/layout/vList2"/>
    <dgm:cxn modelId="{901E68E6-0131-4169-BE1D-ECD0DEB6836D}" type="presParOf" srcId="{7F0EDF5A-A5EB-40A0-ABC4-492B3458AE5A}" destId="{0727755F-864C-4891-8309-A8EBBFCADF2E}" srcOrd="1" destOrd="0" presId="urn:microsoft.com/office/officeart/2005/8/layout/vList2"/>
    <dgm:cxn modelId="{41070608-B2FA-4287-93E6-5DE322517AB5}" type="presParOf" srcId="{7F0EDF5A-A5EB-40A0-ABC4-492B3458AE5A}" destId="{60205543-ED0C-40CA-8B69-A26216B5F434}" srcOrd="2" destOrd="0" presId="urn:microsoft.com/office/officeart/2005/8/layout/vList2"/>
    <dgm:cxn modelId="{F39C7079-B998-4D2F-9564-0C7683ECC34F}" type="presParOf" srcId="{7F0EDF5A-A5EB-40A0-ABC4-492B3458AE5A}" destId="{1DB60532-4D2C-46CF-8465-FA7D1A7F7B3E}" srcOrd="3" destOrd="0" presId="urn:microsoft.com/office/officeart/2005/8/layout/vList2"/>
    <dgm:cxn modelId="{E8DC42BF-BBD2-41C4-A3C9-155B1849F4C1}" type="presParOf" srcId="{7F0EDF5A-A5EB-40A0-ABC4-492B3458AE5A}" destId="{F3008172-0B78-44D5-A78B-77FB4DA0DE95}" srcOrd="4" destOrd="0" presId="urn:microsoft.com/office/officeart/2005/8/layout/vList2"/>
    <dgm:cxn modelId="{DD479F75-72EF-45FD-B13C-5DA9A1548C7E}" type="presParOf" srcId="{7F0EDF5A-A5EB-40A0-ABC4-492B3458AE5A}" destId="{42A7DD04-21B2-4ECA-B091-A9E926531161}" srcOrd="5" destOrd="0" presId="urn:microsoft.com/office/officeart/2005/8/layout/vList2"/>
    <dgm:cxn modelId="{69E71D9A-8F51-4E3D-9728-783665499D08}" type="presParOf" srcId="{7F0EDF5A-A5EB-40A0-ABC4-492B3458AE5A}" destId="{BCB0FD9C-CB17-4BFD-A7F1-39645FEC5F98}" srcOrd="6"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62580-E7E4-469D-808E-089205FAE219}">
      <dsp:nvSpPr>
        <dsp:cNvPr id="0" name=""/>
        <dsp:cNvSpPr/>
      </dsp:nvSpPr>
      <dsp:spPr>
        <a:xfrm>
          <a:off x="0" y="194640"/>
          <a:ext cx="8928992" cy="393119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kern="1200" baseline="0" smtClean="0"/>
            <a:t>A partire dal Piano 2017, nell’ottica di un continuo miglioramento del Piano, condividendo un suggerimento dell’OIV, sono state previste </a:t>
          </a:r>
          <a:r>
            <a:rPr lang="it-IT" sz="2400" b="1" kern="1200" baseline="0" smtClean="0"/>
            <a:t>rielaborazioni dei contenuti del Piano e della Relazione sulle Performance</a:t>
          </a:r>
          <a:r>
            <a:rPr lang="it-IT" sz="2400" kern="1200" baseline="0" smtClean="0"/>
            <a:t>, presentate sotto forma di allegati, da un punto di vista grafico ed espositivo, che permettono di adottare modalità e tecniche di rappresentazione dei </a:t>
          </a:r>
          <a:r>
            <a:rPr lang="it-IT" sz="2400" b="1" kern="1200" baseline="0" smtClean="0"/>
            <a:t>dati specializzati per tipologie di portatori di interessi</a:t>
          </a:r>
          <a:r>
            <a:rPr lang="it-IT" sz="2400" kern="1200" baseline="0" smtClean="0"/>
            <a:t> (cittadini e associazioni, imprese, enti locali, Istituzioni di carattere nazionale ed europeo quali AGID, Garante Privacy, MIPAAF, Commissione Europea, Forze dell’Ordine, Corte dei conti, etc). </a:t>
          </a:r>
          <a:endParaRPr lang="it-IT" sz="2400" kern="1200"/>
        </a:p>
      </dsp:txBody>
      <dsp:txXfrm>
        <a:off x="191905" y="386545"/>
        <a:ext cx="8545182" cy="35473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B865F-1721-431F-8DDE-7EBB7D4AAF98}">
      <dsp:nvSpPr>
        <dsp:cNvPr id="0" name=""/>
        <dsp:cNvSpPr/>
      </dsp:nvSpPr>
      <dsp:spPr>
        <a:xfrm>
          <a:off x="0" y="54147"/>
          <a:ext cx="432047" cy="585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D</a:t>
          </a:r>
          <a:endParaRPr lang="it-IT" sz="2500" kern="1200" dirty="0"/>
        </a:p>
      </dsp:txBody>
      <dsp:txXfrm>
        <a:off x="21091" y="75238"/>
        <a:ext cx="389865" cy="542818"/>
      </dsp:txXfrm>
    </dsp:sp>
    <dsp:sp modelId="{60205543-ED0C-40CA-8B69-A26216B5F434}">
      <dsp:nvSpPr>
        <dsp:cNvPr id="0" name=""/>
        <dsp:cNvSpPr/>
      </dsp:nvSpPr>
      <dsp:spPr>
        <a:xfrm>
          <a:off x="0" y="711147"/>
          <a:ext cx="432047" cy="585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C</a:t>
          </a:r>
          <a:endParaRPr lang="it-IT" sz="2500" kern="1200" dirty="0"/>
        </a:p>
      </dsp:txBody>
      <dsp:txXfrm>
        <a:off x="21091" y="732238"/>
        <a:ext cx="389865" cy="542818"/>
      </dsp:txXfrm>
    </dsp:sp>
    <dsp:sp modelId="{F3008172-0B78-44D5-A78B-77FB4DA0DE95}">
      <dsp:nvSpPr>
        <dsp:cNvPr id="0" name=""/>
        <dsp:cNvSpPr/>
      </dsp:nvSpPr>
      <dsp:spPr>
        <a:xfrm>
          <a:off x="0" y="1368147"/>
          <a:ext cx="432047" cy="585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E</a:t>
          </a:r>
          <a:endParaRPr lang="it-IT" sz="2500" kern="1200" dirty="0"/>
        </a:p>
      </dsp:txBody>
      <dsp:txXfrm>
        <a:off x="21091" y="1389238"/>
        <a:ext cx="389865" cy="542818"/>
      </dsp:txXfrm>
    </dsp:sp>
    <dsp:sp modelId="{BCB0FD9C-CB17-4BFD-A7F1-39645FEC5F98}">
      <dsp:nvSpPr>
        <dsp:cNvPr id="0" name=""/>
        <dsp:cNvSpPr/>
      </dsp:nvSpPr>
      <dsp:spPr>
        <a:xfrm>
          <a:off x="0" y="2025147"/>
          <a:ext cx="432047" cy="585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A</a:t>
          </a:r>
          <a:endParaRPr lang="it-IT" sz="2500" kern="1200" dirty="0"/>
        </a:p>
      </dsp:txBody>
      <dsp:txXfrm>
        <a:off x="21091" y="2046238"/>
        <a:ext cx="389865" cy="5428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B865F-1721-431F-8DDE-7EBB7D4AAF98}">
      <dsp:nvSpPr>
        <dsp:cNvPr id="0" name=""/>
        <dsp:cNvSpPr/>
      </dsp:nvSpPr>
      <dsp:spPr>
        <a:xfrm>
          <a:off x="0" y="54147"/>
          <a:ext cx="432047" cy="585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D</a:t>
          </a:r>
          <a:endParaRPr lang="it-IT" sz="2500" kern="1200" dirty="0"/>
        </a:p>
      </dsp:txBody>
      <dsp:txXfrm>
        <a:off x="21091" y="75238"/>
        <a:ext cx="389865" cy="542818"/>
      </dsp:txXfrm>
    </dsp:sp>
    <dsp:sp modelId="{60205543-ED0C-40CA-8B69-A26216B5F434}">
      <dsp:nvSpPr>
        <dsp:cNvPr id="0" name=""/>
        <dsp:cNvSpPr/>
      </dsp:nvSpPr>
      <dsp:spPr>
        <a:xfrm>
          <a:off x="0" y="711147"/>
          <a:ext cx="432047" cy="585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C</a:t>
          </a:r>
          <a:endParaRPr lang="it-IT" sz="2500" kern="1200" dirty="0"/>
        </a:p>
      </dsp:txBody>
      <dsp:txXfrm>
        <a:off x="21091" y="732238"/>
        <a:ext cx="389865" cy="542818"/>
      </dsp:txXfrm>
    </dsp:sp>
    <dsp:sp modelId="{F3008172-0B78-44D5-A78B-77FB4DA0DE95}">
      <dsp:nvSpPr>
        <dsp:cNvPr id="0" name=""/>
        <dsp:cNvSpPr/>
      </dsp:nvSpPr>
      <dsp:spPr>
        <a:xfrm>
          <a:off x="0" y="1368147"/>
          <a:ext cx="432047" cy="585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E</a:t>
          </a:r>
          <a:endParaRPr lang="it-IT" sz="2500" kern="1200" dirty="0"/>
        </a:p>
      </dsp:txBody>
      <dsp:txXfrm>
        <a:off x="21091" y="1389238"/>
        <a:ext cx="389865" cy="542818"/>
      </dsp:txXfrm>
    </dsp:sp>
    <dsp:sp modelId="{BCB0FD9C-CB17-4BFD-A7F1-39645FEC5F98}">
      <dsp:nvSpPr>
        <dsp:cNvPr id="0" name=""/>
        <dsp:cNvSpPr/>
      </dsp:nvSpPr>
      <dsp:spPr>
        <a:xfrm>
          <a:off x="0" y="2025147"/>
          <a:ext cx="432047" cy="585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A</a:t>
          </a:r>
          <a:endParaRPr lang="it-IT" sz="2500" kern="1200" dirty="0"/>
        </a:p>
      </dsp:txBody>
      <dsp:txXfrm>
        <a:off x="21091" y="2046238"/>
        <a:ext cx="389865" cy="5428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B865F-1721-431F-8DDE-7EBB7D4AAF98}">
      <dsp:nvSpPr>
        <dsp:cNvPr id="0" name=""/>
        <dsp:cNvSpPr/>
      </dsp:nvSpPr>
      <dsp:spPr>
        <a:xfrm>
          <a:off x="0" y="54147"/>
          <a:ext cx="432047" cy="585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D</a:t>
          </a:r>
          <a:endParaRPr lang="it-IT" sz="2500" kern="1200" dirty="0"/>
        </a:p>
      </dsp:txBody>
      <dsp:txXfrm>
        <a:off x="21091" y="75238"/>
        <a:ext cx="389865" cy="542818"/>
      </dsp:txXfrm>
    </dsp:sp>
    <dsp:sp modelId="{60205543-ED0C-40CA-8B69-A26216B5F434}">
      <dsp:nvSpPr>
        <dsp:cNvPr id="0" name=""/>
        <dsp:cNvSpPr/>
      </dsp:nvSpPr>
      <dsp:spPr>
        <a:xfrm>
          <a:off x="0" y="711147"/>
          <a:ext cx="432047" cy="585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C</a:t>
          </a:r>
          <a:endParaRPr lang="it-IT" sz="2500" kern="1200" dirty="0"/>
        </a:p>
      </dsp:txBody>
      <dsp:txXfrm>
        <a:off x="21091" y="732238"/>
        <a:ext cx="389865" cy="542818"/>
      </dsp:txXfrm>
    </dsp:sp>
    <dsp:sp modelId="{F3008172-0B78-44D5-A78B-77FB4DA0DE95}">
      <dsp:nvSpPr>
        <dsp:cNvPr id="0" name=""/>
        <dsp:cNvSpPr/>
      </dsp:nvSpPr>
      <dsp:spPr>
        <a:xfrm>
          <a:off x="0" y="1368147"/>
          <a:ext cx="432047" cy="585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E</a:t>
          </a:r>
          <a:endParaRPr lang="it-IT" sz="2500" kern="1200" dirty="0"/>
        </a:p>
      </dsp:txBody>
      <dsp:txXfrm>
        <a:off x="21091" y="1389238"/>
        <a:ext cx="389865" cy="542818"/>
      </dsp:txXfrm>
    </dsp:sp>
    <dsp:sp modelId="{BCB0FD9C-CB17-4BFD-A7F1-39645FEC5F98}">
      <dsp:nvSpPr>
        <dsp:cNvPr id="0" name=""/>
        <dsp:cNvSpPr/>
      </dsp:nvSpPr>
      <dsp:spPr>
        <a:xfrm>
          <a:off x="0" y="2025147"/>
          <a:ext cx="432047" cy="585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A</a:t>
          </a:r>
          <a:endParaRPr lang="it-IT" sz="2500" kern="1200" dirty="0"/>
        </a:p>
      </dsp:txBody>
      <dsp:txXfrm>
        <a:off x="21091" y="2046238"/>
        <a:ext cx="389865" cy="5428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08DF6-3185-4226-BB6C-2599D66839BF}">
      <dsp:nvSpPr>
        <dsp:cNvPr id="0" name=""/>
        <dsp:cNvSpPr/>
      </dsp:nvSpPr>
      <dsp:spPr>
        <a:xfrm>
          <a:off x="1089" y="885456"/>
          <a:ext cx="4250438" cy="255026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it-IT" sz="2500" b="1" u="none" kern="1200" dirty="0" smtClean="0"/>
            <a:t>Criticità ed opportunità di carattere generale e “strutturale”</a:t>
          </a:r>
          <a:endParaRPr lang="it-IT" sz="2500" u="none" kern="1200" dirty="0"/>
        </a:p>
        <a:p>
          <a:pPr marL="228600" lvl="1" indent="-228600" algn="l" defTabSz="889000">
            <a:lnSpc>
              <a:spcPct val="90000"/>
            </a:lnSpc>
            <a:spcBef>
              <a:spcPct val="0"/>
            </a:spcBef>
            <a:spcAft>
              <a:spcPct val="15000"/>
            </a:spcAft>
            <a:buChar char="••"/>
          </a:pPr>
          <a:r>
            <a:rPr lang="it-IT" sz="2000" kern="1200" dirty="0" smtClean="0"/>
            <a:t>Dotazione organica insufficiente</a:t>
          </a:r>
          <a:endParaRPr lang="it-IT" sz="2000" kern="1200" dirty="0"/>
        </a:p>
        <a:p>
          <a:pPr marL="228600" lvl="1" indent="-228600" algn="l" defTabSz="889000">
            <a:lnSpc>
              <a:spcPct val="90000"/>
            </a:lnSpc>
            <a:spcBef>
              <a:spcPct val="0"/>
            </a:spcBef>
            <a:spcAft>
              <a:spcPct val="15000"/>
            </a:spcAft>
            <a:buChar char="••"/>
          </a:pPr>
          <a:r>
            <a:rPr lang="it-IT" sz="2000" kern="1200" dirty="0" smtClean="0"/>
            <a:t>Bilancio a disposizione non proporzionato alla </a:t>
          </a:r>
          <a:r>
            <a:rPr lang="it-IT" sz="2000" kern="1200" dirty="0" err="1" smtClean="0"/>
            <a:t>mission</a:t>
          </a:r>
          <a:endParaRPr lang="it-IT" sz="2000" kern="1200" dirty="0"/>
        </a:p>
      </dsp:txBody>
      <dsp:txXfrm>
        <a:off x="1089" y="885456"/>
        <a:ext cx="4250438" cy="2550262"/>
      </dsp:txXfrm>
    </dsp:sp>
    <dsp:sp modelId="{15D6E372-17D6-4B16-90C0-6D0675F632D4}">
      <dsp:nvSpPr>
        <dsp:cNvPr id="0" name=""/>
        <dsp:cNvSpPr/>
      </dsp:nvSpPr>
      <dsp:spPr>
        <a:xfrm>
          <a:off x="4676571" y="885456"/>
          <a:ext cx="4250438" cy="255026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it-IT" sz="2500" b="1" u="none" kern="1200" dirty="0" smtClean="0"/>
            <a:t>Criticità ed opportunità connesse a taluni obiettivi ed indicatori</a:t>
          </a:r>
          <a:endParaRPr lang="it-IT" sz="2500" u="none" kern="1200" dirty="0"/>
        </a:p>
        <a:p>
          <a:pPr marL="228600" lvl="1" indent="-228600" algn="l" defTabSz="889000">
            <a:lnSpc>
              <a:spcPct val="90000"/>
            </a:lnSpc>
            <a:spcBef>
              <a:spcPct val="0"/>
            </a:spcBef>
            <a:spcAft>
              <a:spcPct val="15000"/>
            </a:spcAft>
            <a:buChar char="••"/>
          </a:pPr>
          <a:r>
            <a:rPr lang="it-IT" sz="2000" kern="1200" dirty="0" smtClean="0"/>
            <a:t>Controlli non terminati</a:t>
          </a:r>
          <a:endParaRPr lang="it-IT" sz="2000" kern="1200" dirty="0"/>
        </a:p>
        <a:p>
          <a:pPr marL="228600" lvl="1" indent="-228600" algn="l" defTabSz="889000">
            <a:lnSpc>
              <a:spcPct val="90000"/>
            </a:lnSpc>
            <a:spcBef>
              <a:spcPct val="0"/>
            </a:spcBef>
            <a:spcAft>
              <a:spcPct val="15000"/>
            </a:spcAft>
            <a:buChar char="••"/>
          </a:pPr>
          <a:r>
            <a:rPr lang="it-IT" sz="2000" kern="1200" dirty="0" smtClean="0"/>
            <a:t>Miglioramento, rispetto al 2016, nei Piani di Azione implementati in relazione a sessioni di Audit interno</a:t>
          </a:r>
          <a:endParaRPr lang="it-IT" sz="2000" kern="1200" dirty="0"/>
        </a:p>
      </dsp:txBody>
      <dsp:txXfrm>
        <a:off x="4676571" y="885456"/>
        <a:ext cx="4250438" cy="25502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F645A-A7FB-7348-8F99-5DE446C9A7E0}">
      <dsp:nvSpPr>
        <dsp:cNvPr id="0" name=""/>
        <dsp:cNvSpPr/>
      </dsp:nvSpPr>
      <dsp:spPr>
        <a:xfrm>
          <a:off x="0" y="210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47B64CC-3B8E-9D4C-9356-B5D00587B970}">
      <dsp:nvSpPr>
        <dsp:cNvPr id="0" name=""/>
        <dsp:cNvSpPr/>
      </dsp:nvSpPr>
      <dsp:spPr>
        <a:xfrm>
          <a:off x="0" y="2109"/>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it-IT" sz="2200" kern="1200" baseline="0" dirty="0" smtClean="0"/>
            <a:t>Gli obiettivi strategici dell’ARCEA riflettono la</a:t>
          </a:r>
          <a:r>
            <a:rPr lang="it-IT" sz="2200" i="1" kern="1200" baseline="0" dirty="0" smtClean="0"/>
            <a:t> </a:t>
          </a:r>
          <a:r>
            <a:rPr lang="it-IT" sz="2200" i="1" kern="1200" baseline="0" dirty="0" err="1" smtClean="0"/>
            <a:t>mission</a:t>
          </a:r>
          <a:r>
            <a:rPr lang="it-IT" sz="2200" kern="1200" baseline="0" dirty="0" smtClean="0"/>
            <a:t> dell’Organismo Pagatore che si colloca in posizione di punto di </a:t>
          </a:r>
          <a:r>
            <a:rPr lang="it-IT" sz="2200" b="1" kern="1200" baseline="0" dirty="0" smtClean="0"/>
            <a:t>raccordo fra Commissione Europea, Stato membro e Regione Calabria.</a:t>
          </a:r>
          <a:endParaRPr lang="it-IT" sz="2200" b="1" kern="1200" dirty="0"/>
        </a:p>
      </dsp:txBody>
      <dsp:txXfrm>
        <a:off x="0" y="2109"/>
        <a:ext cx="8928992" cy="1438753"/>
      </dsp:txXfrm>
    </dsp:sp>
    <dsp:sp modelId="{2E0E44C1-CF09-384C-B874-E7D951FC077D}">
      <dsp:nvSpPr>
        <dsp:cNvPr id="0" name=""/>
        <dsp:cNvSpPr/>
      </dsp:nvSpPr>
      <dsp:spPr>
        <a:xfrm>
          <a:off x="0" y="1440863"/>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80D4FC3-74A8-C144-90D1-353400D96B61}">
      <dsp:nvSpPr>
        <dsp:cNvPr id="0" name=""/>
        <dsp:cNvSpPr/>
      </dsp:nvSpPr>
      <dsp:spPr>
        <a:xfrm>
          <a:off x="0" y="1440863"/>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it-IT" sz="2200" kern="1200" baseline="0" dirty="0" smtClean="0"/>
            <a:t>Per tali ragioni, sono stati parzialmente confermati gli obiettivi strategici già individuati nel precedente Piano, al fine di consentirne il conseguimento in un orizzonte temporale adeguato rispetto alla loro rilevanza. </a:t>
          </a:r>
          <a:endParaRPr lang="it-IT" sz="2200" kern="1200" dirty="0"/>
        </a:p>
      </dsp:txBody>
      <dsp:txXfrm>
        <a:off x="0" y="1440863"/>
        <a:ext cx="8928992" cy="1438753"/>
      </dsp:txXfrm>
    </dsp:sp>
    <dsp:sp modelId="{AFC0E356-0B5E-FF42-B1F2-987BF4F7AAE0}">
      <dsp:nvSpPr>
        <dsp:cNvPr id="0" name=""/>
        <dsp:cNvSpPr/>
      </dsp:nvSpPr>
      <dsp:spPr>
        <a:xfrm>
          <a:off x="0" y="2879616"/>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E6CCA2F-0999-7743-8283-6818AE2DC086}">
      <dsp:nvSpPr>
        <dsp:cNvPr id="0" name=""/>
        <dsp:cNvSpPr/>
      </dsp:nvSpPr>
      <dsp:spPr>
        <a:xfrm>
          <a:off x="0" y="2879616"/>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it-IT" sz="2200" kern="1200" baseline="0" dirty="0" smtClean="0"/>
            <a:t>Nello specifico, sono stati individuati i </a:t>
          </a:r>
          <a:r>
            <a:rPr lang="it-IT" sz="2200" b="1" kern="1200" baseline="0" dirty="0" smtClean="0"/>
            <a:t>tre obiettivi strategici</a:t>
          </a:r>
          <a:r>
            <a:rPr lang="it-IT" sz="2200" kern="1200" baseline="0" dirty="0" smtClean="0"/>
            <a:t>, coerenti con quanto prescritto dalla normativa comunitaria di riferimento che hanno riflessi immediati e tangibili nei confronti degli stakeholder dell’Agenzia </a:t>
          </a:r>
          <a:endParaRPr lang="it-IT" sz="2200" kern="1200" dirty="0"/>
        </a:p>
      </dsp:txBody>
      <dsp:txXfrm>
        <a:off x="0" y="2879616"/>
        <a:ext cx="8928992" cy="143875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D54EC-090E-3F45-81A5-FE2E7C7BB06C}">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953F02-0BBE-794A-91B1-DC6E256725E8}">
      <dsp:nvSpPr>
        <dsp:cNvPr id="0" name=""/>
        <dsp:cNvSpPr/>
      </dsp:nvSpPr>
      <dsp:spPr>
        <a:xfrm>
          <a:off x="0" y="0"/>
          <a:ext cx="8928992"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rtl="0">
            <a:lnSpc>
              <a:spcPct val="90000"/>
            </a:lnSpc>
            <a:spcBef>
              <a:spcPct val="0"/>
            </a:spcBef>
            <a:spcAft>
              <a:spcPct val="35000"/>
            </a:spcAft>
          </a:pPr>
          <a:r>
            <a:rPr lang="it-IT" sz="4300" kern="1200" baseline="0" smtClean="0"/>
            <a:t>Costituiscono gli strumenti di rilevazione, anche di carattere socio-economico, delle conseguenze derivanti dalle azioni intraprese dall’Agenzia per favorire lo sviluppo del contesto territoriale di riferimento </a:t>
          </a:r>
          <a:endParaRPr lang="it-IT" sz="4300" kern="1200"/>
        </a:p>
      </dsp:txBody>
      <dsp:txXfrm>
        <a:off x="0" y="0"/>
        <a:ext cx="8928992" cy="43204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673C7-3EE7-634F-B7EC-AECBF05D0953}">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81A1FD5-150D-9E4D-B801-BC991AF24236}">
      <dsp:nvSpPr>
        <dsp:cNvPr id="0" name=""/>
        <dsp:cNvSpPr/>
      </dsp:nvSpPr>
      <dsp:spPr>
        <a:xfrm>
          <a:off x="0" y="0"/>
          <a:ext cx="1785798"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ctr" defTabSz="1333500" rtl="0">
            <a:lnSpc>
              <a:spcPct val="90000"/>
            </a:lnSpc>
            <a:spcBef>
              <a:spcPct val="0"/>
            </a:spcBef>
            <a:spcAft>
              <a:spcPct val="35000"/>
            </a:spcAft>
          </a:pPr>
          <a:r>
            <a:rPr lang="it-IT" sz="3000" kern="1200" baseline="0" dirty="0" smtClean="0"/>
            <a:t>Ogni obiettivo strategico è articolato in obiettivi operativi. </a:t>
          </a:r>
          <a:endParaRPr lang="it-IT" sz="3000" kern="1200" dirty="0"/>
        </a:p>
      </dsp:txBody>
      <dsp:txXfrm>
        <a:off x="0" y="0"/>
        <a:ext cx="1785798" cy="4320480"/>
      </dsp:txXfrm>
    </dsp:sp>
    <dsp:sp modelId="{34A912B2-2C22-1A47-9F72-C2E9CBA2E4BF}">
      <dsp:nvSpPr>
        <dsp:cNvPr id="0" name=""/>
        <dsp:cNvSpPr/>
      </dsp:nvSpPr>
      <dsp:spPr>
        <a:xfrm>
          <a:off x="1919733" y="34017"/>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Ad ogni obiettivo operativo sono associati: </a:t>
          </a:r>
        </a:p>
      </dsp:txBody>
      <dsp:txXfrm>
        <a:off x="1919733" y="34017"/>
        <a:ext cx="7009258" cy="680349"/>
      </dsp:txXfrm>
    </dsp:sp>
    <dsp:sp modelId="{25C34943-06B3-7E4F-A571-AC15A1AEB59D}">
      <dsp:nvSpPr>
        <dsp:cNvPr id="0" name=""/>
        <dsp:cNvSpPr/>
      </dsp:nvSpPr>
      <dsp:spPr>
        <a:xfrm>
          <a:off x="1785798" y="714366"/>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C68C65-F99A-3B41-AC63-EDDD950A80DB}">
      <dsp:nvSpPr>
        <dsp:cNvPr id="0" name=""/>
        <dsp:cNvSpPr/>
      </dsp:nvSpPr>
      <dsp:spPr>
        <a:xfrm>
          <a:off x="1919733" y="748383"/>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Un peso rispetto all’obiettivo strategico</a:t>
          </a:r>
        </a:p>
      </dsp:txBody>
      <dsp:txXfrm>
        <a:off x="1919733" y="748383"/>
        <a:ext cx="7009258" cy="680349"/>
      </dsp:txXfrm>
    </dsp:sp>
    <dsp:sp modelId="{DA31B8D7-C3AA-8448-B973-2C318E1C5819}">
      <dsp:nvSpPr>
        <dsp:cNvPr id="0" name=""/>
        <dsp:cNvSpPr/>
      </dsp:nvSpPr>
      <dsp:spPr>
        <a:xfrm>
          <a:off x="1785798" y="142873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9030EC5-3F51-A045-9FA6-0C002DF901AC}">
      <dsp:nvSpPr>
        <dsp:cNvPr id="0" name=""/>
        <dsp:cNvSpPr/>
      </dsp:nvSpPr>
      <dsp:spPr>
        <a:xfrm>
          <a:off x="1919733" y="1462750"/>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uno o più indicatori; ad ogni indicatore è attribuito un target (valore programmato o atteso) annuale e semestrale;</a:t>
          </a:r>
          <a:endParaRPr lang="it-IT" sz="1900" kern="1200" dirty="0"/>
        </a:p>
      </dsp:txBody>
      <dsp:txXfrm>
        <a:off x="1919733" y="1462750"/>
        <a:ext cx="7009258" cy="680349"/>
      </dsp:txXfrm>
    </dsp:sp>
    <dsp:sp modelId="{923AE15B-5A8F-C145-9362-DAA3030BD86D}">
      <dsp:nvSpPr>
        <dsp:cNvPr id="0" name=""/>
        <dsp:cNvSpPr/>
      </dsp:nvSpPr>
      <dsp:spPr>
        <a:xfrm>
          <a:off x="1785798" y="2143099"/>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3144FD7-B66F-5849-BCAF-AAA5671E9128}">
      <dsp:nvSpPr>
        <dsp:cNvPr id="0" name=""/>
        <dsp:cNvSpPr/>
      </dsp:nvSpPr>
      <dsp:spPr>
        <a:xfrm>
          <a:off x="1919733" y="2177116"/>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le azioni da porre in essere con la relativa tempistica;</a:t>
          </a:r>
          <a:endParaRPr lang="it-IT" sz="1900" kern="1200" dirty="0"/>
        </a:p>
      </dsp:txBody>
      <dsp:txXfrm>
        <a:off x="1919733" y="2177116"/>
        <a:ext cx="7009258" cy="680349"/>
      </dsp:txXfrm>
    </dsp:sp>
    <dsp:sp modelId="{4B1C9FA8-E71C-7348-8AB3-1E5B2D1A3406}">
      <dsp:nvSpPr>
        <dsp:cNvPr id="0" name=""/>
        <dsp:cNvSpPr/>
      </dsp:nvSpPr>
      <dsp:spPr>
        <a:xfrm>
          <a:off x="1785798" y="2857465"/>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A7B7774-DC48-DC47-BB5A-5FA9964255DB}">
      <dsp:nvSpPr>
        <dsp:cNvPr id="0" name=""/>
        <dsp:cNvSpPr/>
      </dsp:nvSpPr>
      <dsp:spPr>
        <a:xfrm>
          <a:off x="1919733" y="2891483"/>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la quantificazione delle risorse economiche, umane e strumentali;</a:t>
          </a:r>
          <a:endParaRPr lang="it-IT" sz="1900" kern="1200" dirty="0"/>
        </a:p>
      </dsp:txBody>
      <dsp:txXfrm>
        <a:off x="1919733" y="2891483"/>
        <a:ext cx="7009258" cy="680349"/>
      </dsp:txXfrm>
    </dsp:sp>
    <dsp:sp modelId="{0F355273-2E2E-AD47-9B86-29C26F87A942}">
      <dsp:nvSpPr>
        <dsp:cNvPr id="0" name=""/>
        <dsp:cNvSpPr/>
      </dsp:nvSpPr>
      <dsp:spPr>
        <a:xfrm>
          <a:off x="1785798" y="357183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EFF0039-E7CC-EC4F-8549-6049DBC97962}">
      <dsp:nvSpPr>
        <dsp:cNvPr id="0" name=""/>
        <dsp:cNvSpPr/>
      </dsp:nvSpPr>
      <dsp:spPr>
        <a:xfrm>
          <a:off x="1919733" y="3605849"/>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le responsabilità organizzative.</a:t>
          </a:r>
          <a:endParaRPr lang="it-IT" sz="1900" kern="1200" dirty="0"/>
        </a:p>
      </dsp:txBody>
      <dsp:txXfrm>
        <a:off x="1919733" y="3605849"/>
        <a:ext cx="7009258" cy="680349"/>
      </dsp:txXfrm>
    </dsp:sp>
    <dsp:sp modelId="{302FE886-4813-A841-8B80-7F2691104ACF}">
      <dsp:nvSpPr>
        <dsp:cNvPr id="0" name=""/>
        <dsp:cNvSpPr/>
      </dsp:nvSpPr>
      <dsp:spPr>
        <a:xfrm>
          <a:off x="1785798" y="4286198"/>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76C56-3A1A-DC41-8757-A492D04C573C}">
      <dsp:nvSpPr>
        <dsp:cNvPr id="0" name=""/>
        <dsp:cNvSpPr/>
      </dsp:nvSpPr>
      <dsp:spPr>
        <a:xfrm>
          <a:off x="0" y="65982"/>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dirty="0" smtClean="0"/>
            <a:t>Misurano il grado di raggiungimento di un obiettivo operativo</a:t>
          </a:r>
          <a:endParaRPr lang="it-IT" sz="2500" kern="1200" dirty="0"/>
        </a:p>
      </dsp:txBody>
      <dsp:txXfrm>
        <a:off x="48481" y="114463"/>
        <a:ext cx="8832030" cy="896166"/>
      </dsp:txXfrm>
    </dsp:sp>
    <dsp:sp modelId="{9206A961-E3C2-CB43-8107-C0C829EADC33}">
      <dsp:nvSpPr>
        <dsp:cNvPr id="0" name=""/>
        <dsp:cNvSpPr/>
      </dsp:nvSpPr>
      <dsp:spPr>
        <a:xfrm>
          <a:off x="0" y="1131111"/>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smtClean="0"/>
            <a:t>Sono pesati in relazione all’obiettivo di riferimento</a:t>
          </a:r>
          <a:endParaRPr lang="it-IT" sz="2500" kern="1200"/>
        </a:p>
      </dsp:txBody>
      <dsp:txXfrm>
        <a:off x="48481" y="1179592"/>
        <a:ext cx="8832030" cy="896166"/>
      </dsp:txXfrm>
    </dsp:sp>
    <dsp:sp modelId="{23C70930-50FB-9A46-9C65-396D07B0789E}">
      <dsp:nvSpPr>
        <dsp:cNvPr id="0" name=""/>
        <dsp:cNvSpPr/>
      </dsp:nvSpPr>
      <dsp:spPr>
        <a:xfrm>
          <a:off x="0" y="2196240"/>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smtClean="0"/>
            <a:t>Hanno un target di riferimento, ossia un valore che deve essere raggiunto, annuale e semestrale</a:t>
          </a:r>
          <a:endParaRPr lang="it-IT" sz="2500" kern="1200"/>
        </a:p>
      </dsp:txBody>
      <dsp:txXfrm>
        <a:off x="48481" y="2244721"/>
        <a:ext cx="8832030" cy="896166"/>
      </dsp:txXfrm>
    </dsp:sp>
    <dsp:sp modelId="{EE17F209-0FB2-9D4D-A65B-72B581B2D3B6}">
      <dsp:nvSpPr>
        <dsp:cNvPr id="0" name=""/>
        <dsp:cNvSpPr/>
      </dsp:nvSpPr>
      <dsp:spPr>
        <a:xfrm>
          <a:off x="0" y="3261368"/>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smtClean="0"/>
            <a:t>Sono connessi ad una fonte univoca dalla quale è possibile rilevare il valore</a:t>
          </a:r>
          <a:endParaRPr lang="it-IT" sz="2500" kern="1200"/>
        </a:p>
      </dsp:txBody>
      <dsp:txXfrm>
        <a:off x="48481" y="3309849"/>
        <a:ext cx="8832030" cy="89616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D7D56-92A8-5244-8B96-DE82997DDBB2}">
      <dsp:nvSpPr>
        <dsp:cNvPr id="0" name=""/>
        <dsp:cNvSpPr/>
      </dsp:nvSpPr>
      <dsp:spPr>
        <a:xfrm>
          <a:off x="0" y="5711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baseline="0" dirty="0" smtClean="0"/>
            <a:t>Flusso Pagamenti FEASR e FEAGA</a:t>
          </a:r>
          <a:endParaRPr lang="it-IT" sz="3200" kern="1200" dirty="0"/>
        </a:p>
      </dsp:txBody>
      <dsp:txXfrm>
        <a:off x="37467" y="94586"/>
        <a:ext cx="8854058" cy="692586"/>
      </dsp:txXfrm>
    </dsp:sp>
    <dsp:sp modelId="{3EEFC6A8-50F8-4043-AD4D-0790C3F261EE}">
      <dsp:nvSpPr>
        <dsp:cNvPr id="0" name=""/>
        <dsp:cNvSpPr/>
      </dsp:nvSpPr>
      <dsp:spPr>
        <a:xfrm>
          <a:off x="0" y="91679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dirty="0" smtClean="0"/>
            <a:t>Istruttoria Informatizzata</a:t>
          </a:r>
          <a:endParaRPr lang="it-IT" sz="3200" kern="1200" dirty="0"/>
        </a:p>
      </dsp:txBody>
      <dsp:txXfrm>
        <a:off x="37467" y="954266"/>
        <a:ext cx="8854058" cy="692586"/>
      </dsp:txXfrm>
    </dsp:sp>
    <dsp:sp modelId="{0A935A68-0892-B345-9722-0C7E904E84CC}">
      <dsp:nvSpPr>
        <dsp:cNvPr id="0" name=""/>
        <dsp:cNvSpPr/>
      </dsp:nvSpPr>
      <dsp:spPr>
        <a:xfrm>
          <a:off x="0" y="177647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dirty="0" smtClean="0"/>
            <a:t>Il Sistema dei controlli</a:t>
          </a:r>
          <a:endParaRPr lang="it-IT" sz="3200" kern="1200" dirty="0"/>
        </a:p>
      </dsp:txBody>
      <dsp:txXfrm>
        <a:off x="37467" y="1813946"/>
        <a:ext cx="8854058" cy="692586"/>
      </dsp:txXfrm>
    </dsp:sp>
    <dsp:sp modelId="{CA3FC553-504F-E848-B060-7D3509ECE7F0}">
      <dsp:nvSpPr>
        <dsp:cNvPr id="0" name=""/>
        <dsp:cNvSpPr/>
      </dsp:nvSpPr>
      <dsp:spPr>
        <a:xfrm>
          <a:off x="0" y="263615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baseline="0" dirty="0" smtClean="0"/>
            <a:t>Attività Antifrode</a:t>
          </a:r>
          <a:endParaRPr lang="it-IT" sz="3200" kern="1200" dirty="0"/>
        </a:p>
      </dsp:txBody>
      <dsp:txXfrm>
        <a:off x="37467" y="2673626"/>
        <a:ext cx="8854058" cy="692586"/>
      </dsp:txXfrm>
    </dsp:sp>
    <dsp:sp modelId="{516E75CA-7A30-6D43-859B-55073E86E2C9}">
      <dsp:nvSpPr>
        <dsp:cNvPr id="0" name=""/>
        <dsp:cNvSpPr/>
      </dsp:nvSpPr>
      <dsp:spPr>
        <a:xfrm>
          <a:off x="0" y="3495840"/>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baseline="0" dirty="0" smtClean="0"/>
            <a:t>Sicurezza delle Informazioni</a:t>
          </a:r>
          <a:endParaRPr lang="it-IT" sz="3200" kern="1200" dirty="0"/>
        </a:p>
      </dsp:txBody>
      <dsp:txXfrm>
        <a:off x="37467" y="3533307"/>
        <a:ext cx="8854058" cy="69258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C44D1-CE42-DD49-8232-32B2F3EC87DF}">
      <dsp:nvSpPr>
        <dsp:cNvPr id="0" name=""/>
        <dsp:cNvSpPr/>
      </dsp:nvSpPr>
      <dsp:spPr>
        <a:xfrm>
          <a:off x="0" y="28667"/>
          <a:ext cx="5184129" cy="14320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it-IT" sz="3600" kern="1200" baseline="0" dirty="0" smtClean="0"/>
            <a:t>Circa </a:t>
          </a:r>
          <a:r>
            <a:rPr lang="it-IT" sz="3600" b="1" kern="1200" baseline="0" dirty="0" smtClean="0"/>
            <a:t>30.000 domande </a:t>
          </a:r>
          <a:r>
            <a:rPr lang="it-IT" sz="3600" kern="1200" baseline="0" dirty="0" smtClean="0"/>
            <a:t>elaborate per un totale di </a:t>
          </a:r>
          <a:endParaRPr lang="it-IT" sz="3600" kern="1200" dirty="0"/>
        </a:p>
      </dsp:txBody>
      <dsp:txXfrm>
        <a:off x="69908" y="98575"/>
        <a:ext cx="5044313" cy="1292264"/>
      </dsp:txXfrm>
    </dsp:sp>
    <dsp:sp modelId="{B7555417-5894-8440-BA34-CD3557C2D7FD}">
      <dsp:nvSpPr>
        <dsp:cNvPr id="0" name=""/>
        <dsp:cNvSpPr/>
      </dsp:nvSpPr>
      <dsp:spPr>
        <a:xfrm>
          <a:off x="0" y="1460747"/>
          <a:ext cx="5184129" cy="283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96" tIns="31750" rIns="177800" bIns="31750" numCol="1" spcCol="1270" anchor="t" anchorCtr="0">
          <a:noAutofit/>
        </a:bodyPr>
        <a:lstStyle/>
        <a:p>
          <a:pPr marL="228600" lvl="1" indent="-228600" algn="l" defTabSz="1111250" rtl="0">
            <a:lnSpc>
              <a:spcPct val="90000"/>
            </a:lnSpc>
            <a:spcBef>
              <a:spcPct val="0"/>
            </a:spcBef>
            <a:spcAft>
              <a:spcPct val="20000"/>
            </a:spcAft>
            <a:buChar char="••"/>
          </a:pPr>
          <a:r>
            <a:rPr lang="it-IT" sz="2500" b="1" kern="1200" baseline="0" dirty="0" smtClean="0"/>
            <a:t>756.000</a:t>
          </a:r>
          <a:r>
            <a:rPr lang="it-IT" sz="2500" kern="1200" baseline="0" dirty="0" smtClean="0"/>
            <a:t> particelle totali (da fascicolo) pari a </a:t>
          </a:r>
          <a:r>
            <a:rPr lang="it-IT" sz="2500" b="1" kern="1200" baseline="0" dirty="0" smtClean="0"/>
            <a:t>1.155.151,17</a:t>
          </a:r>
          <a:r>
            <a:rPr lang="it-IT" sz="2500" kern="1200" baseline="0" dirty="0" smtClean="0"/>
            <a:t> ha </a:t>
          </a:r>
          <a:endParaRPr lang="it-IT" sz="2500" kern="1200" dirty="0"/>
        </a:p>
        <a:p>
          <a:pPr marL="228600" lvl="1" indent="-228600" algn="l" defTabSz="1111250" rtl="0">
            <a:lnSpc>
              <a:spcPct val="90000"/>
            </a:lnSpc>
            <a:spcBef>
              <a:spcPct val="0"/>
            </a:spcBef>
            <a:spcAft>
              <a:spcPct val="20000"/>
            </a:spcAft>
            <a:buChar char="••"/>
          </a:pPr>
          <a:r>
            <a:rPr lang="it-IT" sz="2500" b="1" kern="1200" baseline="0" dirty="0" smtClean="0"/>
            <a:t>214.000 </a:t>
          </a:r>
          <a:r>
            <a:rPr lang="it-IT" sz="2500" b="0" kern="1200" baseline="0" dirty="0" smtClean="0"/>
            <a:t>particelle interessate da intervento</a:t>
          </a:r>
          <a:r>
            <a:rPr lang="it-IT" sz="2500" b="1" kern="1200" baseline="0" dirty="0" smtClean="0"/>
            <a:t> </a:t>
          </a:r>
          <a:r>
            <a:rPr lang="it-IT" sz="2500" b="0" kern="1200" baseline="0" dirty="0" smtClean="0"/>
            <a:t>pari a </a:t>
          </a:r>
          <a:r>
            <a:rPr lang="it-IT" sz="2500" b="1" kern="1200" baseline="0" dirty="0" smtClean="0"/>
            <a:t>327.300,47</a:t>
          </a:r>
          <a:r>
            <a:rPr lang="it-IT" sz="2500" kern="1200" baseline="0" dirty="0" smtClean="0"/>
            <a:t> ha</a:t>
          </a:r>
          <a:endParaRPr lang="it-IT" sz="2500" kern="1200" dirty="0"/>
        </a:p>
        <a:p>
          <a:pPr marL="228600" lvl="1" indent="-228600" algn="l" defTabSz="1111250" rtl="0">
            <a:lnSpc>
              <a:spcPct val="90000"/>
            </a:lnSpc>
            <a:spcBef>
              <a:spcPct val="0"/>
            </a:spcBef>
            <a:spcAft>
              <a:spcPct val="20000"/>
            </a:spcAft>
            <a:buChar char="••"/>
          </a:pPr>
          <a:r>
            <a:rPr lang="it-IT" sz="2500" b="1" kern="1200" baseline="0" dirty="0" smtClean="0"/>
            <a:t>126.755</a:t>
          </a:r>
          <a:r>
            <a:rPr lang="it-IT" sz="2500" kern="1200" baseline="0" dirty="0" smtClean="0"/>
            <a:t> controlli automatizzati sulle domande presentate per </a:t>
          </a:r>
          <a:r>
            <a:rPr lang="it-IT" sz="2500" b="1" kern="1200" baseline="0" dirty="0" smtClean="0"/>
            <a:t>oltre </a:t>
          </a:r>
          <a:r>
            <a:rPr lang="it-IT" sz="3200" b="1" kern="1200" baseline="0" dirty="0" smtClean="0"/>
            <a:t>30 miliardi di iterazioni</a:t>
          </a:r>
          <a:endParaRPr lang="it-IT" sz="3200" b="1" kern="1200" dirty="0"/>
        </a:p>
      </dsp:txBody>
      <dsp:txXfrm>
        <a:off x="0" y="1460747"/>
        <a:ext cx="5184129" cy="2831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68C2E-CD42-4C72-815D-1D2313F060D0}">
      <dsp:nvSpPr>
        <dsp:cNvPr id="0" name=""/>
        <dsp:cNvSpPr/>
      </dsp:nvSpPr>
      <dsp:spPr>
        <a:xfrm>
          <a:off x="0" y="38454"/>
          <a:ext cx="8856663" cy="208757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kern="1200" dirty="0" smtClean="0"/>
            <a:t>Costituisce lo strumento mediante il quale l’ARCEA </a:t>
          </a:r>
          <a:r>
            <a:rPr lang="it-IT" sz="2400" b="1" kern="1200" dirty="0" smtClean="0"/>
            <a:t>illustra ai cittadini e a tutti gli altri stakeholder, interni ed esterni, i risultati ottenuti</a:t>
          </a:r>
          <a:r>
            <a:rPr lang="it-IT" sz="2400" kern="1200" dirty="0" smtClean="0"/>
            <a:t> nel corso dell’anno 2017, concludendo in tal modo il ciclo di gestione della performance </a:t>
          </a:r>
          <a:endParaRPr lang="it-IT" sz="2400" kern="1200" dirty="0"/>
        </a:p>
      </dsp:txBody>
      <dsp:txXfrm>
        <a:off x="101907" y="140361"/>
        <a:ext cx="8652849" cy="1883758"/>
      </dsp:txXfrm>
    </dsp:sp>
    <dsp:sp modelId="{78EB38F5-DCEB-4F21-BFE6-8427F538726F}">
      <dsp:nvSpPr>
        <dsp:cNvPr id="0" name=""/>
        <dsp:cNvSpPr/>
      </dsp:nvSpPr>
      <dsp:spPr>
        <a:xfrm>
          <a:off x="0" y="2195147"/>
          <a:ext cx="8856663" cy="208757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kern="1200" dirty="0" smtClean="0"/>
            <a:t>Evidenzia </a:t>
          </a:r>
          <a:r>
            <a:rPr lang="it-IT" sz="2400" b="1" kern="1200" dirty="0" smtClean="0"/>
            <a:t>a consuntivo </a:t>
          </a:r>
          <a:r>
            <a:rPr lang="it-IT" sz="2400" kern="1200" dirty="0" smtClean="0"/>
            <a:t>i risultati organizzativi e individuali raggiunti rispetto ai singoli </a:t>
          </a:r>
          <a:r>
            <a:rPr lang="it-IT" sz="2400" b="1" kern="1200" dirty="0" smtClean="0"/>
            <a:t>obiettivi programmati </a:t>
          </a:r>
          <a:r>
            <a:rPr lang="it-IT" sz="2400" kern="1200" dirty="0" smtClean="0"/>
            <a:t>e alle </a:t>
          </a:r>
          <a:r>
            <a:rPr lang="it-IT" sz="2400" b="1" kern="1200" dirty="0" smtClean="0"/>
            <a:t>risorse</a:t>
          </a:r>
          <a:r>
            <a:rPr lang="it-IT" sz="2400" kern="1200" dirty="0" smtClean="0"/>
            <a:t>, con rilevazione degli eventuali scostamenti registrati nel corso dell’anno, indicandone le cause e le relative misure correttive che saranno adottate</a:t>
          </a:r>
          <a:endParaRPr lang="it-IT" sz="2400" kern="1200" dirty="0"/>
        </a:p>
      </dsp:txBody>
      <dsp:txXfrm>
        <a:off x="101907" y="2297054"/>
        <a:ext cx="8652849" cy="188375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AABF2-5B44-4311-B978-6AD27C8848E1}">
      <dsp:nvSpPr>
        <dsp:cNvPr id="0" name=""/>
        <dsp:cNvSpPr/>
      </dsp:nvSpPr>
      <dsp:spPr>
        <a:xfrm>
          <a:off x="0" y="0"/>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0CB7F5-320C-4A2D-B257-7F3932E46AC0}">
      <dsp:nvSpPr>
        <dsp:cNvPr id="0" name=""/>
        <dsp:cNvSpPr/>
      </dsp:nvSpPr>
      <dsp:spPr>
        <a:xfrm>
          <a:off x="0" y="0"/>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Analisi del tracciato record</a:t>
          </a:r>
          <a:endParaRPr lang="it-IT" sz="2000" kern="1200" dirty="0"/>
        </a:p>
      </dsp:txBody>
      <dsp:txXfrm>
        <a:off x="0" y="0"/>
        <a:ext cx="8928100" cy="540146"/>
      </dsp:txXfrm>
    </dsp:sp>
    <dsp:sp modelId="{787B1DB1-8617-4A1D-8D98-A137805C6421}">
      <dsp:nvSpPr>
        <dsp:cNvPr id="0" name=""/>
        <dsp:cNvSpPr/>
      </dsp:nvSpPr>
      <dsp:spPr>
        <a:xfrm>
          <a:off x="0" y="540146"/>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F83CC9-44E1-48AC-91A0-F8C7966BB736}">
      <dsp:nvSpPr>
        <dsp:cNvPr id="0" name=""/>
        <dsp:cNvSpPr/>
      </dsp:nvSpPr>
      <dsp:spPr>
        <a:xfrm>
          <a:off x="0" y="540146"/>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Analisi dati domande</a:t>
          </a:r>
          <a:endParaRPr lang="it-IT" sz="2000" kern="1200" dirty="0"/>
        </a:p>
      </dsp:txBody>
      <dsp:txXfrm>
        <a:off x="0" y="540146"/>
        <a:ext cx="8928100" cy="540146"/>
      </dsp:txXfrm>
    </dsp:sp>
    <dsp:sp modelId="{B2E7525C-5883-45B2-B958-D56BB68E8DD9}">
      <dsp:nvSpPr>
        <dsp:cNvPr id="0" name=""/>
        <dsp:cNvSpPr/>
      </dsp:nvSpPr>
      <dsp:spPr>
        <a:xfrm>
          <a:off x="0" y="1080293"/>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49C90C-17D4-4FFF-B597-CC727A8A9628}">
      <dsp:nvSpPr>
        <dsp:cNvPr id="0" name=""/>
        <dsp:cNvSpPr/>
      </dsp:nvSpPr>
      <dsp:spPr>
        <a:xfrm>
          <a:off x="0" y="1080293"/>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Creazione del database interno</a:t>
          </a:r>
          <a:endParaRPr lang="it-IT" sz="2000" kern="1200" dirty="0"/>
        </a:p>
      </dsp:txBody>
      <dsp:txXfrm>
        <a:off x="0" y="1080293"/>
        <a:ext cx="8928100" cy="540146"/>
      </dsp:txXfrm>
    </dsp:sp>
    <dsp:sp modelId="{429FF647-30B0-4D93-803E-E6E501C5AA74}">
      <dsp:nvSpPr>
        <dsp:cNvPr id="0" name=""/>
        <dsp:cNvSpPr/>
      </dsp:nvSpPr>
      <dsp:spPr>
        <a:xfrm>
          <a:off x="0" y="1620440"/>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E4364A-617D-4958-B686-E376E24E9BBB}">
      <dsp:nvSpPr>
        <dsp:cNvPr id="0" name=""/>
        <dsp:cNvSpPr/>
      </dsp:nvSpPr>
      <dsp:spPr>
        <a:xfrm>
          <a:off x="0" y="1620440"/>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Acquisizione, conversione e validazione dati</a:t>
          </a:r>
          <a:endParaRPr lang="it-IT" sz="2000" kern="1200" dirty="0"/>
        </a:p>
      </dsp:txBody>
      <dsp:txXfrm>
        <a:off x="0" y="1620440"/>
        <a:ext cx="8928100" cy="540146"/>
      </dsp:txXfrm>
    </dsp:sp>
    <dsp:sp modelId="{E8DA2821-F17A-42DD-9197-3EEF54FFC871}">
      <dsp:nvSpPr>
        <dsp:cNvPr id="0" name=""/>
        <dsp:cNvSpPr/>
      </dsp:nvSpPr>
      <dsp:spPr>
        <a:xfrm>
          <a:off x="0" y="2160587"/>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82C103-FDD1-4EB1-A07C-5FFEDC91DC89}">
      <dsp:nvSpPr>
        <dsp:cNvPr id="0" name=""/>
        <dsp:cNvSpPr/>
      </dsp:nvSpPr>
      <dsp:spPr>
        <a:xfrm>
          <a:off x="0" y="2160587"/>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Definizione criteri di valutazione </a:t>
          </a:r>
          <a:endParaRPr lang="it-IT" sz="2000" kern="1200" dirty="0"/>
        </a:p>
      </dsp:txBody>
      <dsp:txXfrm>
        <a:off x="0" y="2160587"/>
        <a:ext cx="8928100" cy="540146"/>
      </dsp:txXfrm>
    </dsp:sp>
    <dsp:sp modelId="{D2E5A7E6-B7DB-4C99-9738-196789AA1604}">
      <dsp:nvSpPr>
        <dsp:cNvPr id="0" name=""/>
        <dsp:cNvSpPr/>
      </dsp:nvSpPr>
      <dsp:spPr>
        <a:xfrm>
          <a:off x="0" y="2700734"/>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0AC1E-76FA-474B-90BA-375D054C81D0}">
      <dsp:nvSpPr>
        <dsp:cNvPr id="0" name=""/>
        <dsp:cNvSpPr/>
      </dsp:nvSpPr>
      <dsp:spPr>
        <a:xfrm>
          <a:off x="0" y="2700734"/>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Creazione delle «</a:t>
          </a:r>
          <a:r>
            <a:rPr lang="it-IT" sz="2000" kern="1200" dirty="0" err="1" smtClean="0"/>
            <a:t>query</a:t>
          </a:r>
          <a:r>
            <a:rPr lang="it-IT" sz="2000" kern="1200" dirty="0" smtClean="0"/>
            <a:t>»</a:t>
          </a:r>
        </a:p>
      </dsp:txBody>
      <dsp:txXfrm>
        <a:off x="0" y="2700734"/>
        <a:ext cx="8928100" cy="540146"/>
      </dsp:txXfrm>
    </dsp:sp>
    <dsp:sp modelId="{ADCFCF74-2E4D-449F-991B-C14059A9369A}">
      <dsp:nvSpPr>
        <dsp:cNvPr id="0" name=""/>
        <dsp:cNvSpPr/>
      </dsp:nvSpPr>
      <dsp:spPr>
        <a:xfrm>
          <a:off x="0" y="3240881"/>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C96D1-CAD3-4786-B148-914833ECBDEE}">
      <dsp:nvSpPr>
        <dsp:cNvPr id="0" name=""/>
        <dsp:cNvSpPr/>
      </dsp:nvSpPr>
      <dsp:spPr>
        <a:xfrm>
          <a:off x="0" y="3240881"/>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Determinazione delle domande non ricevibili, non ammissibili, ricevibili, ammissibili</a:t>
          </a:r>
        </a:p>
      </dsp:txBody>
      <dsp:txXfrm>
        <a:off x="0" y="3240881"/>
        <a:ext cx="8928100" cy="540146"/>
      </dsp:txXfrm>
    </dsp:sp>
    <dsp:sp modelId="{378A9229-7CF4-4751-8480-7DF097B2A52B}">
      <dsp:nvSpPr>
        <dsp:cNvPr id="0" name=""/>
        <dsp:cNvSpPr/>
      </dsp:nvSpPr>
      <dsp:spPr>
        <a:xfrm>
          <a:off x="0" y="3781028"/>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B4D05-1EA3-450F-8AEA-7C6A3CDFB60C}">
      <dsp:nvSpPr>
        <dsp:cNvPr id="0" name=""/>
        <dsp:cNvSpPr/>
      </dsp:nvSpPr>
      <dsp:spPr>
        <a:xfrm>
          <a:off x="0" y="3781028"/>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Elaborazione graduatoria provvisoria</a:t>
          </a:r>
          <a:endParaRPr lang="it-IT" sz="2000" kern="1200" dirty="0"/>
        </a:p>
      </dsp:txBody>
      <dsp:txXfrm>
        <a:off x="0" y="3781028"/>
        <a:ext cx="8928100" cy="54014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45863-858E-D843-BDCE-38778EC51F76}">
      <dsp:nvSpPr>
        <dsp:cNvPr id="0" name=""/>
        <dsp:cNvSpPr/>
      </dsp:nvSpPr>
      <dsp:spPr>
        <a:xfrm>
          <a:off x="0" y="0"/>
          <a:ext cx="89281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53EC3-8D09-7843-97C5-2A0175D6940A}">
      <dsp:nvSpPr>
        <dsp:cNvPr id="0" name=""/>
        <dsp:cNvSpPr/>
      </dsp:nvSpPr>
      <dsp:spPr>
        <a:xfrm>
          <a:off x="0" y="0"/>
          <a:ext cx="8928100" cy="108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it-IT" sz="3000" kern="1200" dirty="0" smtClean="0"/>
            <a:t>Le verifiche sono totalmente automatizzate </a:t>
          </a:r>
          <a:endParaRPr lang="it-IT" sz="3000" kern="1200" dirty="0"/>
        </a:p>
      </dsp:txBody>
      <dsp:txXfrm>
        <a:off x="0" y="0"/>
        <a:ext cx="8928100" cy="1080293"/>
      </dsp:txXfrm>
    </dsp:sp>
    <dsp:sp modelId="{B52BF2F2-3213-004A-9422-0165519F9E9A}">
      <dsp:nvSpPr>
        <dsp:cNvPr id="0" name=""/>
        <dsp:cNvSpPr/>
      </dsp:nvSpPr>
      <dsp:spPr>
        <a:xfrm>
          <a:off x="0" y="1080293"/>
          <a:ext cx="89281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FC24A-BE71-D54B-AAF2-CD8CCD971591}">
      <dsp:nvSpPr>
        <dsp:cNvPr id="0" name=""/>
        <dsp:cNvSpPr/>
      </dsp:nvSpPr>
      <dsp:spPr>
        <a:xfrm>
          <a:off x="0" y="1080293"/>
          <a:ext cx="8928100" cy="108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it-IT" sz="3000" kern="1200" dirty="0" smtClean="0"/>
            <a:t>I dati sono verificati informaticamente tramite incroci tra le diverse banche dati disponibili</a:t>
          </a:r>
          <a:endParaRPr lang="it-IT" sz="3000" kern="1200" dirty="0"/>
        </a:p>
      </dsp:txBody>
      <dsp:txXfrm>
        <a:off x="0" y="1080293"/>
        <a:ext cx="8928100" cy="1080293"/>
      </dsp:txXfrm>
    </dsp:sp>
    <dsp:sp modelId="{57FBC41E-57FD-1B46-BAF6-B9DE205B9DF4}">
      <dsp:nvSpPr>
        <dsp:cNvPr id="0" name=""/>
        <dsp:cNvSpPr/>
      </dsp:nvSpPr>
      <dsp:spPr>
        <a:xfrm>
          <a:off x="0" y="2160587"/>
          <a:ext cx="89281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F2A4A-B643-A140-B066-3FD8A540D2D0}">
      <dsp:nvSpPr>
        <dsp:cNvPr id="0" name=""/>
        <dsp:cNvSpPr/>
      </dsp:nvSpPr>
      <dsp:spPr>
        <a:xfrm>
          <a:off x="0" y="2160587"/>
          <a:ext cx="8928100" cy="108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it-IT" sz="3000" kern="1200" dirty="0" smtClean="0"/>
            <a:t>Gli esiti sono validati dal Responsabile di Misura</a:t>
          </a:r>
          <a:endParaRPr lang="it-IT" sz="3000" kern="1200" dirty="0"/>
        </a:p>
      </dsp:txBody>
      <dsp:txXfrm>
        <a:off x="0" y="2160587"/>
        <a:ext cx="8928100" cy="1080293"/>
      </dsp:txXfrm>
    </dsp:sp>
    <dsp:sp modelId="{7E8AEE8E-6058-2F42-9D31-749C78D99BB6}">
      <dsp:nvSpPr>
        <dsp:cNvPr id="0" name=""/>
        <dsp:cNvSpPr/>
      </dsp:nvSpPr>
      <dsp:spPr>
        <a:xfrm>
          <a:off x="0" y="3240881"/>
          <a:ext cx="89281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15F95B-2997-E44D-801E-DF9119C70BF9}">
      <dsp:nvSpPr>
        <dsp:cNvPr id="0" name=""/>
        <dsp:cNvSpPr/>
      </dsp:nvSpPr>
      <dsp:spPr>
        <a:xfrm>
          <a:off x="0" y="3240881"/>
          <a:ext cx="8928100" cy="108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it-IT" sz="3000" kern="1200" dirty="0" smtClean="0"/>
            <a:t>L’istruttoria fornisce le graduatorie e gli elenchi in un formato già pronto per la pubblicazione </a:t>
          </a:r>
          <a:endParaRPr lang="it-IT" sz="3000" kern="1200" dirty="0"/>
        </a:p>
      </dsp:txBody>
      <dsp:txXfrm>
        <a:off x="0" y="3240881"/>
        <a:ext cx="8928100" cy="108029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B0FA9-5CAA-C746-BBB9-16CF8C3870AE}">
      <dsp:nvSpPr>
        <dsp:cNvPr id="0" name=""/>
        <dsp:cNvSpPr/>
      </dsp:nvSpPr>
      <dsp:spPr>
        <a:xfrm>
          <a:off x="0" y="0"/>
          <a:ext cx="864095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DE30791-E886-CD43-ACC9-986C76DA7EBB}">
      <dsp:nvSpPr>
        <dsp:cNvPr id="0" name=""/>
        <dsp:cNvSpPr/>
      </dsp:nvSpPr>
      <dsp:spPr>
        <a:xfrm>
          <a:off x="0" y="0"/>
          <a:ext cx="8640959"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smtClean="0"/>
            <a:t>Il controllo delle domande di aiuto è effettuato sul </a:t>
          </a:r>
          <a:r>
            <a:rPr lang="it-IT" sz="1800" b="1" kern="1200" dirty="0" smtClean="0"/>
            <a:t>100%</a:t>
          </a:r>
          <a:r>
            <a:rPr lang="it-IT" sz="1800" kern="1200" dirty="0" smtClean="0"/>
            <a:t> delle domande dapprima mediante SIGC e sotto il profilo dell’affidabilità del richiedente e della ricevibilità della domanda. Successivamente viene accertata l’ammissibilità del progetto.</a:t>
          </a:r>
          <a:endParaRPr lang="it-IT" sz="1800" kern="1200" dirty="0"/>
        </a:p>
      </dsp:txBody>
      <dsp:txXfrm>
        <a:off x="0" y="0"/>
        <a:ext cx="8640959" cy="990109"/>
      </dsp:txXfrm>
    </dsp:sp>
    <dsp:sp modelId="{0FD49334-5A1B-034E-B918-F383E593172A}">
      <dsp:nvSpPr>
        <dsp:cNvPr id="0" name=""/>
        <dsp:cNvSpPr/>
      </dsp:nvSpPr>
      <dsp:spPr>
        <a:xfrm>
          <a:off x="0" y="990109"/>
          <a:ext cx="864095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A7318D9-A589-664A-A820-7D25EE393A65}">
      <dsp:nvSpPr>
        <dsp:cNvPr id="0" name=""/>
        <dsp:cNvSpPr/>
      </dsp:nvSpPr>
      <dsp:spPr>
        <a:xfrm>
          <a:off x="0" y="990109"/>
          <a:ext cx="8640959"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smtClean="0"/>
            <a:t>Le domande d’aiuto sono </a:t>
          </a:r>
          <a:r>
            <a:rPr lang="it-IT" sz="1800" b="1" kern="1200" smtClean="0"/>
            <a:t>ulteriormente sottoposte a controllo a campione in sede di approvazione della graduatoria definitiva</a:t>
          </a:r>
          <a:r>
            <a:rPr lang="it-IT" sz="1800" kern="1200" smtClean="0"/>
            <a:t>. </a:t>
          </a:r>
          <a:endParaRPr lang="it-IT" sz="1800" kern="1200"/>
        </a:p>
      </dsp:txBody>
      <dsp:txXfrm>
        <a:off x="0" y="990109"/>
        <a:ext cx="8640959" cy="990109"/>
      </dsp:txXfrm>
    </dsp:sp>
    <dsp:sp modelId="{FFD0162B-CBE7-A34B-B2BC-F3685361B9A3}">
      <dsp:nvSpPr>
        <dsp:cNvPr id="0" name=""/>
        <dsp:cNvSpPr/>
      </dsp:nvSpPr>
      <dsp:spPr>
        <a:xfrm>
          <a:off x="0" y="1980219"/>
          <a:ext cx="864095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4878C76-10C3-D84C-9CD5-35084ED67BE3}">
      <dsp:nvSpPr>
        <dsp:cNvPr id="0" name=""/>
        <dsp:cNvSpPr/>
      </dsp:nvSpPr>
      <dsp:spPr>
        <a:xfrm>
          <a:off x="0" y="1980219"/>
          <a:ext cx="8640959"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smtClean="0"/>
            <a:t>Il controllo della </a:t>
          </a:r>
          <a:r>
            <a:rPr lang="it-IT" sz="1800" b="1" kern="1200" smtClean="0"/>
            <a:t>coerenza programmatica </a:t>
          </a:r>
          <a:r>
            <a:rPr lang="it-IT" sz="1800" kern="1200" smtClean="0"/>
            <a:t>è di tipo campionario ed è finalizzato ad accertare la fondatezza del giudizio assunto in sede di istruttoria.</a:t>
          </a:r>
          <a:endParaRPr lang="it-IT" sz="1800" kern="1200"/>
        </a:p>
      </dsp:txBody>
      <dsp:txXfrm>
        <a:off x="0" y="1980219"/>
        <a:ext cx="8640959" cy="990109"/>
      </dsp:txXfrm>
    </dsp:sp>
    <dsp:sp modelId="{D5944FB0-BBB9-5248-85C7-B4B40A1D7C85}">
      <dsp:nvSpPr>
        <dsp:cNvPr id="0" name=""/>
        <dsp:cNvSpPr/>
      </dsp:nvSpPr>
      <dsp:spPr>
        <a:xfrm>
          <a:off x="0" y="2970329"/>
          <a:ext cx="864095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4156792-DB32-8045-8D6F-E8B4F32AE753}">
      <dsp:nvSpPr>
        <dsp:cNvPr id="0" name=""/>
        <dsp:cNvSpPr/>
      </dsp:nvSpPr>
      <dsp:spPr>
        <a:xfrm>
          <a:off x="0" y="2970329"/>
          <a:ext cx="8640959"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smtClean="0"/>
            <a:t>La procedura di controllo delle domande di pagamento delle misure strutturali è stata disciplinata con apposita circolare che regolamenta l’esecuzione dei </a:t>
          </a:r>
          <a:r>
            <a:rPr lang="it-IT" sz="1800" b="1" kern="1200" smtClean="0"/>
            <a:t>controlli in situ </a:t>
          </a:r>
          <a:r>
            <a:rPr lang="it-IT" sz="1800" kern="1200" smtClean="0"/>
            <a:t>e dei </a:t>
          </a:r>
          <a:r>
            <a:rPr lang="it-IT" sz="1800" b="1" kern="1200" smtClean="0"/>
            <a:t>controlli in loco </a:t>
          </a:r>
          <a:r>
            <a:rPr lang="it-IT" sz="1800" kern="1200" smtClean="0"/>
            <a:t>e specifica la responsabilità di esecuzione di ciascuna fase del processo di istruttoria e controllo.</a:t>
          </a:r>
          <a:endParaRPr lang="it-IT" sz="1800" kern="1200"/>
        </a:p>
      </dsp:txBody>
      <dsp:txXfrm>
        <a:off x="0" y="2970329"/>
        <a:ext cx="8640959" cy="99010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4EC64-DD7F-A94E-97C5-B03BB78C424C}">
      <dsp:nvSpPr>
        <dsp:cNvPr id="0" name=""/>
        <dsp:cNvSpPr/>
      </dsp:nvSpPr>
      <dsp:spPr>
        <a:xfrm>
          <a:off x="0" y="2039"/>
          <a:ext cx="878497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27817BF-324E-E043-9C04-102BC1DB708A}">
      <dsp:nvSpPr>
        <dsp:cNvPr id="0" name=""/>
        <dsp:cNvSpPr/>
      </dsp:nvSpPr>
      <dsp:spPr>
        <a:xfrm>
          <a:off x="0" y="2039"/>
          <a:ext cx="8784975" cy="1390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smtClean="0"/>
            <a:t>In ottemperanza del disposto dalle norme comunitarie, in caso di accertamento di inadempienze a seguito dei controlli effettuati vengono comminate al beneficiario le </a:t>
          </a:r>
          <a:r>
            <a:rPr lang="it-IT" sz="1800" b="1" kern="1200" dirty="0" smtClean="0"/>
            <a:t>pertinenti riduzioni </a:t>
          </a:r>
          <a:r>
            <a:rPr lang="it-IT" sz="1800" kern="1200" dirty="0" smtClean="0"/>
            <a:t>ed </a:t>
          </a:r>
          <a:r>
            <a:rPr lang="it-IT" sz="1800" b="1" kern="1200" dirty="0" smtClean="0"/>
            <a:t>esclusioni</a:t>
          </a:r>
          <a:r>
            <a:rPr lang="it-IT" sz="1800" kern="1200" dirty="0" smtClean="0"/>
            <a:t> approvate con apposite Delibere di Giunta Regionale distinte per </a:t>
          </a:r>
          <a:r>
            <a:rPr lang="it-IT" sz="1800" b="1" kern="1200" dirty="0" smtClean="0"/>
            <a:t>misure a superficie </a:t>
          </a:r>
          <a:r>
            <a:rPr lang="it-IT" sz="1800" kern="1200" dirty="0" smtClean="0"/>
            <a:t>e</a:t>
          </a:r>
          <a:r>
            <a:rPr lang="it-IT" sz="1800" b="1" kern="1200" dirty="0" smtClean="0"/>
            <a:t> misure strutturali</a:t>
          </a:r>
          <a:endParaRPr lang="it-IT" sz="1800" kern="1200" dirty="0"/>
        </a:p>
      </dsp:txBody>
      <dsp:txXfrm>
        <a:off x="0" y="2039"/>
        <a:ext cx="8784975" cy="1390795"/>
      </dsp:txXfrm>
    </dsp:sp>
    <dsp:sp modelId="{D2A62E77-B980-7F49-8B15-FA048489A1CF}">
      <dsp:nvSpPr>
        <dsp:cNvPr id="0" name=""/>
        <dsp:cNvSpPr/>
      </dsp:nvSpPr>
      <dsp:spPr>
        <a:xfrm>
          <a:off x="0" y="1392834"/>
          <a:ext cx="878497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B15B261-65D7-D443-B281-30A707A5E34E}">
      <dsp:nvSpPr>
        <dsp:cNvPr id="0" name=""/>
        <dsp:cNvSpPr/>
      </dsp:nvSpPr>
      <dsp:spPr>
        <a:xfrm>
          <a:off x="0" y="1392834"/>
          <a:ext cx="8784975" cy="1390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smtClean="0"/>
            <a:t>ARCEA espleta il </a:t>
          </a:r>
          <a:r>
            <a:rPr lang="it-IT" sz="1800" b="1" kern="1200" dirty="0" smtClean="0"/>
            <a:t>controllo di 2° livello </a:t>
          </a:r>
          <a:r>
            <a:rPr lang="it-IT" sz="1800" kern="1200" dirty="0" smtClean="0"/>
            <a:t>mediante un campione di operazioni pari al 1% dei pagamenti effettuati nell’annualità precedente, di cui viene verificata in via documentale, la regolarità dei pagamenti, la correttezza delle procedure di istruttoria e la sussistenza dei requisiti, incrociando gli atti ed i documenti del beneficiario, del CAA, del Dipartimento Agricoltura e di AGEA/Sin </a:t>
          </a:r>
          <a:r>
            <a:rPr lang="it-IT" sz="1800" kern="1200" dirty="0" err="1" smtClean="0"/>
            <a:t>srl</a:t>
          </a:r>
          <a:r>
            <a:rPr lang="it-IT" sz="1800" kern="1200" dirty="0" smtClean="0"/>
            <a:t>.</a:t>
          </a:r>
          <a:endParaRPr lang="it-IT" sz="1800" kern="1200" dirty="0"/>
        </a:p>
      </dsp:txBody>
      <dsp:txXfrm>
        <a:off x="0" y="1392834"/>
        <a:ext cx="8784975" cy="1390795"/>
      </dsp:txXfrm>
    </dsp:sp>
    <dsp:sp modelId="{B3549D15-D8EC-174E-9952-DF12FBDD054A}">
      <dsp:nvSpPr>
        <dsp:cNvPr id="0" name=""/>
        <dsp:cNvSpPr/>
      </dsp:nvSpPr>
      <dsp:spPr>
        <a:xfrm>
          <a:off x="0" y="2783629"/>
          <a:ext cx="878497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298115B-C293-2B4F-B66B-2E7D24EB0A5A}">
      <dsp:nvSpPr>
        <dsp:cNvPr id="0" name=""/>
        <dsp:cNvSpPr/>
      </dsp:nvSpPr>
      <dsp:spPr>
        <a:xfrm>
          <a:off x="0" y="2783629"/>
          <a:ext cx="8784975" cy="1390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smtClean="0"/>
            <a:t>Provvede alla </a:t>
          </a:r>
          <a:r>
            <a:rPr lang="it-IT" sz="1800" b="1" kern="1200" dirty="0" smtClean="0"/>
            <a:t>trasmissione periodica alla Commissione di tutte le informazioni relative alle irregolarità </a:t>
          </a:r>
          <a:r>
            <a:rPr lang="it-IT" sz="1800" kern="1200" dirty="0" smtClean="0"/>
            <a:t>che hanno formato oggetto di un primo verbale amministrativo o giudiziario (</a:t>
          </a:r>
          <a:r>
            <a:rPr lang="it-IT" sz="1800" kern="1200" dirty="0" err="1" smtClean="0"/>
            <a:t>c.d</a:t>
          </a:r>
          <a:r>
            <a:rPr lang="it-IT" sz="1800" kern="1200" dirty="0" smtClean="0"/>
            <a:t> “schede OLAF”) mediante il sistema informatico IMS  (</a:t>
          </a:r>
          <a:r>
            <a:rPr lang="it-IT" sz="1800" kern="1200" dirty="0" err="1" smtClean="0"/>
            <a:t>Irregularity</a:t>
          </a:r>
          <a:r>
            <a:rPr lang="it-IT" sz="1800" kern="1200" dirty="0" smtClean="0"/>
            <a:t> Management System) collegato con piattaforma elettronica al database  centrale dell’OLAF denominato AFIS (Anti-</a:t>
          </a:r>
          <a:r>
            <a:rPr lang="it-IT" sz="1800" kern="1200" dirty="0" err="1" smtClean="0"/>
            <a:t>Fraud</a:t>
          </a:r>
          <a:r>
            <a:rPr lang="it-IT" sz="1800" kern="1200" dirty="0" smtClean="0"/>
            <a:t> Information System).</a:t>
          </a:r>
          <a:endParaRPr lang="it-IT" sz="1800" kern="1200" dirty="0"/>
        </a:p>
      </dsp:txBody>
      <dsp:txXfrm>
        <a:off x="0" y="2783629"/>
        <a:ext cx="8784975" cy="139079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61018-C21C-B74B-B947-89697B3D46B7}">
      <dsp:nvSpPr>
        <dsp:cNvPr id="0" name=""/>
        <dsp:cNvSpPr/>
      </dsp:nvSpPr>
      <dsp:spPr>
        <a:xfrm>
          <a:off x="0" y="219287"/>
          <a:ext cx="8928100" cy="16497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it-IT" sz="3000" b="0" kern="1200" dirty="0" smtClean="0">
              <a:effectLst/>
            </a:rPr>
            <a:t>Sono delegate alla Regione Calabria (convenzione valida fino al 31/12/2023) alcune fasi della funzione </a:t>
          </a:r>
          <a:r>
            <a:rPr lang="it-IT" sz="3000" b="1" kern="1200" dirty="0" smtClean="0">
              <a:effectLst/>
            </a:rPr>
            <a:t>autorizzazione dei pagamenti</a:t>
          </a:r>
        </a:p>
      </dsp:txBody>
      <dsp:txXfrm>
        <a:off x="80532" y="299819"/>
        <a:ext cx="8767036" cy="1488636"/>
      </dsp:txXfrm>
    </dsp:sp>
    <dsp:sp modelId="{FA4DB8C5-E444-2D44-91A5-8F1ECC483CC2}">
      <dsp:nvSpPr>
        <dsp:cNvPr id="0" name=""/>
        <dsp:cNvSpPr/>
      </dsp:nvSpPr>
      <dsp:spPr>
        <a:xfrm>
          <a:off x="0" y="2021049"/>
          <a:ext cx="8928100" cy="16497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it-IT" sz="3000" b="1" kern="1200" dirty="0" smtClean="0">
              <a:effectLst/>
            </a:rPr>
            <a:t>In particolare, per quanto attiene alle attività oggetto del presente </a:t>
          </a:r>
          <a:r>
            <a:rPr lang="it-IT" sz="3000" b="1" kern="1200" dirty="0" err="1" smtClean="0">
              <a:effectLst/>
            </a:rPr>
            <a:t>Audit</a:t>
          </a:r>
          <a:r>
            <a:rPr lang="it-IT" sz="3000" b="1" kern="1200" dirty="0" smtClean="0">
              <a:effectLst/>
            </a:rPr>
            <a:t> è svolta dalla Regione Calabria l’</a:t>
          </a:r>
          <a:r>
            <a:rPr lang="it-IT" sz="3000" kern="1200" baseline="0" dirty="0" smtClean="0"/>
            <a:t> Istruttoria Domande di Pagamento per le Misure SIGC </a:t>
          </a:r>
          <a:endParaRPr lang="it-IT" sz="3000" b="1" kern="1200" dirty="0" smtClean="0">
            <a:effectLst/>
          </a:endParaRPr>
        </a:p>
      </dsp:txBody>
      <dsp:txXfrm>
        <a:off x="80532" y="2101581"/>
        <a:ext cx="8767036" cy="1488636"/>
      </dsp:txXfrm>
    </dsp:sp>
    <dsp:sp modelId="{3646B4DD-80AA-784D-BE1B-9CD473D3C1C7}">
      <dsp:nvSpPr>
        <dsp:cNvPr id="0" name=""/>
        <dsp:cNvSpPr/>
      </dsp:nvSpPr>
      <dsp:spPr>
        <a:xfrm>
          <a:off x="0" y="3605087"/>
          <a:ext cx="89281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67" tIns="38100" rIns="213360" bIns="38100" numCol="1" spcCol="1270" anchor="t" anchorCtr="0">
          <a:noAutofit/>
        </a:bodyPr>
        <a:lstStyle/>
        <a:p>
          <a:pPr marL="228600" lvl="1" indent="-228600" algn="l" defTabSz="1022350" rtl="0">
            <a:lnSpc>
              <a:spcPct val="90000"/>
            </a:lnSpc>
            <a:spcBef>
              <a:spcPct val="0"/>
            </a:spcBef>
            <a:spcAft>
              <a:spcPct val="20000"/>
            </a:spcAft>
            <a:buChar char="••"/>
          </a:pPr>
          <a:endParaRPr lang="it-IT" sz="2300" kern="1200" dirty="0"/>
        </a:p>
      </dsp:txBody>
      <dsp:txXfrm>
        <a:off x="0" y="3605087"/>
        <a:ext cx="8928100" cy="4968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704F9-1415-364A-9E45-F2F59015C491}">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609F59D-0C87-6444-8072-8C7BCDE1B26A}">
      <dsp:nvSpPr>
        <dsp:cNvPr id="0" name=""/>
        <dsp:cNvSpPr/>
      </dsp:nvSpPr>
      <dsp:spPr>
        <a:xfrm>
          <a:off x="0" y="0"/>
          <a:ext cx="1757045" cy="4608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it-IT" sz="3000" b="1" kern="1200" dirty="0" smtClean="0">
              <a:solidFill>
                <a:srgbClr val="1F497D"/>
              </a:solidFill>
            </a:rPr>
            <a:t>RISULTATI ATTIVITÀ DI ARCEA</a:t>
          </a:r>
          <a:endParaRPr lang="it-IT" sz="3000" kern="1200" dirty="0">
            <a:solidFill>
              <a:srgbClr val="1F497D"/>
            </a:solidFill>
          </a:endParaRPr>
        </a:p>
      </dsp:txBody>
      <dsp:txXfrm>
        <a:off x="0" y="0"/>
        <a:ext cx="1757045" cy="4608512"/>
      </dsp:txXfrm>
    </dsp:sp>
    <dsp:sp modelId="{81A58FCD-CC25-B541-8128-FCE88EF76E22}">
      <dsp:nvSpPr>
        <dsp:cNvPr id="0" name=""/>
        <dsp:cNvSpPr/>
      </dsp:nvSpPr>
      <dsp:spPr>
        <a:xfrm>
          <a:off x="1888823" y="43429"/>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b="1" kern="1200" dirty="0" smtClean="0"/>
            <a:t>Denunce</a:t>
          </a:r>
          <a:r>
            <a:rPr lang="it-IT" sz="1800" kern="1200" dirty="0" smtClean="0"/>
            <a:t> di irregolarità all</a:t>
          </a:r>
          <a:r>
            <a:rPr lang="it-IT" altLang="ja-JP" sz="1800" kern="1200" dirty="0" smtClean="0"/>
            <a:t>’</a:t>
          </a:r>
          <a:r>
            <a:rPr lang="it-IT" sz="1800" kern="1200" dirty="0" smtClean="0"/>
            <a:t>Autorità giudiziaria;</a:t>
          </a:r>
          <a:endParaRPr lang="it-IT" sz="1800" kern="1200" dirty="0"/>
        </a:p>
      </dsp:txBody>
      <dsp:txXfrm>
        <a:off x="1888823" y="43429"/>
        <a:ext cx="6896401" cy="868596"/>
      </dsp:txXfrm>
    </dsp:sp>
    <dsp:sp modelId="{04EAD013-F47B-0347-9E4A-D97C4509AE00}">
      <dsp:nvSpPr>
        <dsp:cNvPr id="0" name=""/>
        <dsp:cNvSpPr/>
      </dsp:nvSpPr>
      <dsp:spPr>
        <a:xfrm>
          <a:off x="1757044" y="91202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BE6ED06-9ADE-404E-855E-53C7A8BA4FED}">
      <dsp:nvSpPr>
        <dsp:cNvPr id="0" name=""/>
        <dsp:cNvSpPr/>
      </dsp:nvSpPr>
      <dsp:spPr>
        <a:xfrm>
          <a:off x="1888823" y="955456"/>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smtClean="0"/>
            <a:t>stringente </a:t>
          </a:r>
          <a:r>
            <a:rPr lang="it-IT" sz="1800" b="1" kern="1200" dirty="0" smtClean="0"/>
            <a:t>collaborazione alle indagini</a:t>
          </a:r>
          <a:r>
            <a:rPr lang="it-IT" sz="1800" kern="1200" dirty="0" smtClean="0"/>
            <a:t> di Polizia giudiziaria mediante fornitura dati e supporto tecnico;</a:t>
          </a:r>
          <a:endParaRPr lang="it-IT" sz="1800" kern="1200" dirty="0"/>
        </a:p>
      </dsp:txBody>
      <dsp:txXfrm>
        <a:off x="1888823" y="955456"/>
        <a:ext cx="6896401" cy="868596"/>
      </dsp:txXfrm>
    </dsp:sp>
    <dsp:sp modelId="{EB7C408E-A806-3A41-A0CE-D89501B104BD}">
      <dsp:nvSpPr>
        <dsp:cNvPr id="0" name=""/>
        <dsp:cNvSpPr/>
      </dsp:nvSpPr>
      <dsp:spPr>
        <a:xfrm>
          <a:off x="1757044" y="1824052"/>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B628704-B622-0B42-BA9D-D77BE0E85245}">
      <dsp:nvSpPr>
        <dsp:cNvPr id="0" name=""/>
        <dsp:cNvSpPr/>
      </dsp:nvSpPr>
      <dsp:spPr>
        <a:xfrm>
          <a:off x="1888823" y="1867482"/>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smtClean="0"/>
            <a:t>istruttoria su </a:t>
          </a:r>
          <a:r>
            <a:rPr lang="it-IT" sz="1800" b="1" kern="1200" dirty="0" smtClean="0"/>
            <a:t>verbali Guardia di Finanza</a:t>
          </a:r>
          <a:r>
            <a:rPr lang="it-IT" sz="1800" kern="1200" dirty="0" smtClean="0"/>
            <a:t>;</a:t>
          </a:r>
          <a:endParaRPr lang="it-IT" sz="1800" kern="1200" dirty="0"/>
        </a:p>
      </dsp:txBody>
      <dsp:txXfrm>
        <a:off x="1888823" y="1867482"/>
        <a:ext cx="6896401" cy="868596"/>
      </dsp:txXfrm>
    </dsp:sp>
    <dsp:sp modelId="{DCAA3A60-FFB3-BF46-B717-E924CE70142D}">
      <dsp:nvSpPr>
        <dsp:cNvPr id="0" name=""/>
        <dsp:cNvSpPr/>
      </dsp:nvSpPr>
      <dsp:spPr>
        <a:xfrm>
          <a:off x="1757044" y="273607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977213D-0B69-5342-AB7B-BE810A384663}">
      <dsp:nvSpPr>
        <dsp:cNvPr id="0" name=""/>
        <dsp:cNvSpPr/>
      </dsp:nvSpPr>
      <dsp:spPr>
        <a:xfrm>
          <a:off x="1888823" y="2779508"/>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smtClean="0"/>
            <a:t>instaurazione di </a:t>
          </a:r>
          <a:r>
            <a:rPr lang="it-IT" sz="1800" b="1" kern="1200" dirty="0" smtClean="0"/>
            <a:t>processi penali</a:t>
          </a:r>
          <a:r>
            <a:rPr lang="it-IT" sz="1800" kern="1200" dirty="0" smtClean="0"/>
            <a:t> per truffa aggravata in cui ARCEA è parte offesa;</a:t>
          </a:r>
          <a:endParaRPr lang="it-IT" sz="1800" kern="1200" dirty="0"/>
        </a:p>
      </dsp:txBody>
      <dsp:txXfrm>
        <a:off x="1888823" y="2779508"/>
        <a:ext cx="6896401" cy="868596"/>
      </dsp:txXfrm>
    </dsp:sp>
    <dsp:sp modelId="{ADF309B4-A100-334E-B1F6-03CB9FA18C1C}">
      <dsp:nvSpPr>
        <dsp:cNvPr id="0" name=""/>
        <dsp:cNvSpPr/>
      </dsp:nvSpPr>
      <dsp:spPr>
        <a:xfrm>
          <a:off x="1757044" y="364810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1152B81-EEC9-FC43-A0D1-7E49EEA2456F}">
      <dsp:nvSpPr>
        <dsp:cNvPr id="0" name=""/>
        <dsp:cNvSpPr/>
      </dsp:nvSpPr>
      <dsp:spPr>
        <a:xfrm>
          <a:off x="1888823" y="3691535"/>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smtClean="0"/>
            <a:t>gestione dei </a:t>
          </a:r>
          <a:r>
            <a:rPr lang="it-IT" sz="1800" b="1" kern="1200" dirty="0" smtClean="0"/>
            <a:t>recuperi</a:t>
          </a:r>
          <a:r>
            <a:rPr lang="it-IT" sz="1800" kern="1200" dirty="0" smtClean="0"/>
            <a:t> connessi alle revoche dei contributi del </a:t>
          </a:r>
          <a:r>
            <a:rPr lang="it-IT" sz="1800" b="1" kern="1200" dirty="0" smtClean="0"/>
            <a:t>PSR 2007/2013</a:t>
          </a:r>
          <a:r>
            <a:rPr lang="it-IT" sz="1800" kern="1200" dirty="0" smtClean="0"/>
            <a:t> da parte del Dipartimento Agricoltura della Regione Calabria.</a:t>
          </a:r>
          <a:endParaRPr lang="it-IT" sz="1800" kern="1200" dirty="0"/>
        </a:p>
      </dsp:txBody>
      <dsp:txXfrm>
        <a:off x="1888823" y="3691535"/>
        <a:ext cx="6896401" cy="868596"/>
      </dsp:txXfrm>
    </dsp:sp>
    <dsp:sp modelId="{2A966BFE-8FEF-2C46-BCDE-19DDE07E6851}">
      <dsp:nvSpPr>
        <dsp:cNvPr id="0" name=""/>
        <dsp:cNvSpPr/>
      </dsp:nvSpPr>
      <dsp:spPr>
        <a:xfrm>
          <a:off x="1757044" y="4560131"/>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DD4E0-B79B-0A4F-8AC6-BC7E7BCDB098}">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5BBE9BB-F84E-A94A-B24E-C2E38786D55D}">
      <dsp:nvSpPr>
        <dsp:cNvPr id="0" name=""/>
        <dsp:cNvSpPr/>
      </dsp:nvSpPr>
      <dsp:spPr>
        <a:xfrm>
          <a:off x="0" y="0"/>
          <a:ext cx="1757045" cy="45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b="1" kern="1200" dirty="0" smtClean="0">
              <a:solidFill>
                <a:srgbClr val="1F497D"/>
              </a:solidFill>
            </a:rPr>
            <a:t>CASI DI IRREGOLARITA</a:t>
          </a:r>
          <a:r>
            <a:rPr lang="it-IT" altLang="ja-JP" sz="2000" b="1" kern="1200" dirty="0" smtClean="0">
              <a:solidFill>
                <a:srgbClr val="1F497D"/>
              </a:solidFill>
            </a:rPr>
            <a:t>’</a:t>
          </a:r>
          <a:r>
            <a:rPr lang="it-IT" sz="2000" b="1" kern="1200" dirty="0" smtClean="0">
              <a:solidFill>
                <a:srgbClr val="1F497D"/>
              </a:solidFill>
            </a:rPr>
            <a:t> FEASR</a:t>
          </a:r>
          <a:r>
            <a:rPr lang="it-IT" sz="2000" kern="1200" dirty="0" smtClean="0">
              <a:solidFill>
                <a:srgbClr val="1F497D"/>
              </a:solidFill>
            </a:rPr>
            <a:t> </a:t>
          </a:r>
          <a:endParaRPr lang="it-IT" sz="2000" kern="1200" dirty="0">
            <a:solidFill>
              <a:srgbClr val="1F497D"/>
            </a:solidFill>
          </a:endParaRPr>
        </a:p>
      </dsp:txBody>
      <dsp:txXfrm>
        <a:off x="0" y="0"/>
        <a:ext cx="1757045" cy="4537075"/>
      </dsp:txXfrm>
    </dsp:sp>
    <dsp:sp modelId="{7C510E7F-F6B1-4846-9B82-85629B3BCAA7}">
      <dsp:nvSpPr>
        <dsp:cNvPr id="0" name=""/>
        <dsp:cNvSpPr/>
      </dsp:nvSpPr>
      <dsp:spPr>
        <a:xfrm>
          <a:off x="1888823" y="35722"/>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mancato rispetto tempistica di realizzazione del progetto o con modalità non conformi ad esso;</a:t>
          </a:r>
          <a:endParaRPr lang="it-IT" sz="2000" kern="1200" dirty="0"/>
        </a:p>
      </dsp:txBody>
      <dsp:txXfrm>
        <a:off x="1888823" y="35722"/>
        <a:ext cx="6896401" cy="714456"/>
      </dsp:txXfrm>
    </dsp:sp>
    <dsp:sp modelId="{D668E1D5-C497-EF42-88D8-268CEDC3F197}">
      <dsp:nvSpPr>
        <dsp:cNvPr id="0" name=""/>
        <dsp:cNvSpPr/>
      </dsp:nvSpPr>
      <dsp:spPr>
        <a:xfrm>
          <a:off x="1757044" y="750179"/>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375F1AC-7CD2-9241-97D0-D2E74AB23CAB}">
      <dsp:nvSpPr>
        <dsp:cNvPr id="0" name=""/>
        <dsp:cNvSpPr/>
      </dsp:nvSpPr>
      <dsp:spPr>
        <a:xfrm>
          <a:off x="1888823" y="785902"/>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gravi carenze documentali;</a:t>
          </a:r>
          <a:endParaRPr lang="it-IT" sz="2000" kern="1200" dirty="0"/>
        </a:p>
      </dsp:txBody>
      <dsp:txXfrm>
        <a:off x="1888823" y="785902"/>
        <a:ext cx="6896401" cy="714456"/>
      </dsp:txXfrm>
    </dsp:sp>
    <dsp:sp modelId="{3756D86B-4268-4D42-B20B-BA1BB66BDD3C}">
      <dsp:nvSpPr>
        <dsp:cNvPr id="0" name=""/>
        <dsp:cNvSpPr/>
      </dsp:nvSpPr>
      <dsp:spPr>
        <a:xfrm>
          <a:off x="1757044" y="150035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12F8EB7-A046-6C4C-9114-C7543AF1ECDE}">
      <dsp:nvSpPr>
        <dsp:cNvPr id="0" name=""/>
        <dsp:cNvSpPr/>
      </dsp:nvSpPr>
      <dsp:spPr>
        <a:xfrm>
          <a:off x="1888823" y="1536081"/>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mancato possesso della qualifica di IAP;</a:t>
          </a:r>
          <a:endParaRPr lang="it-IT" sz="2000" kern="1200" dirty="0"/>
        </a:p>
      </dsp:txBody>
      <dsp:txXfrm>
        <a:off x="1888823" y="1536081"/>
        <a:ext cx="6896401" cy="714456"/>
      </dsp:txXfrm>
    </dsp:sp>
    <dsp:sp modelId="{F308C690-C75D-EE43-81C4-984EBF93639A}">
      <dsp:nvSpPr>
        <dsp:cNvPr id="0" name=""/>
        <dsp:cNvSpPr/>
      </dsp:nvSpPr>
      <dsp:spPr>
        <a:xfrm>
          <a:off x="1757044" y="2250537"/>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23FB34D-5BA1-2A43-9623-F05669154640}">
      <dsp:nvSpPr>
        <dsp:cNvPr id="0" name=""/>
        <dsp:cNvSpPr/>
      </dsp:nvSpPr>
      <dsp:spPr>
        <a:xfrm>
          <a:off x="1888823" y="2286260"/>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mancato rispetto degli impegni stabiliti dal bando o degli obblighi di condizionalità;</a:t>
          </a:r>
          <a:endParaRPr lang="it-IT" sz="2000" kern="1200" dirty="0"/>
        </a:p>
      </dsp:txBody>
      <dsp:txXfrm>
        <a:off x="1888823" y="2286260"/>
        <a:ext cx="6896401" cy="714456"/>
      </dsp:txXfrm>
    </dsp:sp>
    <dsp:sp modelId="{D9F58F06-7947-DF42-A4CF-5E32109E7684}">
      <dsp:nvSpPr>
        <dsp:cNvPr id="0" name=""/>
        <dsp:cNvSpPr/>
      </dsp:nvSpPr>
      <dsp:spPr>
        <a:xfrm>
          <a:off x="1757044" y="300071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0432C69-7815-BB45-BD45-FAD146371B1F}">
      <dsp:nvSpPr>
        <dsp:cNvPr id="0" name=""/>
        <dsp:cNvSpPr/>
      </dsp:nvSpPr>
      <dsp:spPr>
        <a:xfrm>
          <a:off x="1888823" y="3036439"/>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inosservanza dei regolamenti UE;</a:t>
          </a:r>
          <a:endParaRPr lang="it-IT" sz="2000" kern="1200" dirty="0"/>
        </a:p>
      </dsp:txBody>
      <dsp:txXfrm>
        <a:off x="1888823" y="3036439"/>
        <a:ext cx="6896401" cy="714456"/>
      </dsp:txXfrm>
    </dsp:sp>
    <dsp:sp modelId="{D630624A-396E-3D44-AE07-B7CC6116BB61}">
      <dsp:nvSpPr>
        <dsp:cNvPr id="0" name=""/>
        <dsp:cNvSpPr/>
      </dsp:nvSpPr>
      <dsp:spPr>
        <a:xfrm>
          <a:off x="1757044" y="375089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660E327-587F-234E-B44A-552B28E4B4FD}">
      <dsp:nvSpPr>
        <dsp:cNvPr id="0" name=""/>
        <dsp:cNvSpPr/>
      </dsp:nvSpPr>
      <dsp:spPr>
        <a:xfrm>
          <a:off x="1888823" y="3786618"/>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sussistenza di informazioni antimafia </a:t>
          </a:r>
          <a:r>
            <a:rPr lang="it-IT" sz="2000" kern="1200" dirty="0" err="1" smtClean="0"/>
            <a:t>interdittive</a:t>
          </a:r>
          <a:r>
            <a:rPr lang="it-IT" sz="2000" kern="1200" dirty="0" smtClean="0"/>
            <a:t>. </a:t>
          </a:r>
          <a:endParaRPr lang="it-IT" sz="2000" kern="1200" dirty="0"/>
        </a:p>
      </dsp:txBody>
      <dsp:txXfrm>
        <a:off x="1888823" y="3786618"/>
        <a:ext cx="6896401" cy="714456"/>
      </dsp:txXfrm>
    </dsp:sp>
    <dsp:sp modelId="{E22D18EB-F896-914E-A880-CD3DFB7CE4CF}">
      <dsp:nvSpPr>
        <dsp:cNvPr id="0" name=""/>
        <dsp:cNvSpPr/>
      </dsp:nvSpPr>
      <dsp:spPr>
        <a:xfrm>
          <a:off x="1757044" y="450107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CD322-4FE3-BD4D-B2E7-C82628062238}">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0C03418-B3E9-244B-8F1C-16D1E844A3B9}">
      <dsp:nvSpPr>
        <dsp:cNvPr id="0" name=""/>
        <dsp:cNvSpPr/>
      </dsp:nvSpPr>
      <dsp:spPr>
        <a:xfrm>
          <a:off x="0" y="0"/>
          <a:ext cx="1757045" cy="45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b="1" kern="1200" dirty="0" smtClean="0">
              <a:solidFill>
                <a:srgbClr val="1F497D"/>
              </a:solidFill>
            </a:rPr>
            <a:t>CASI DI IRREGOLARITA</a:t>
          </a:r>
          <a:r>
            <a:rPr lang="it-IT" altLang="ja-JP" sz="2000" b="1" kern="1200" dirty="0" smtClean="0">
              <a:solidFill>
                <a:srgbClr val="1F497D"/>
              </a:solidFill>
            </a:rPr>
            <a:t>’</a:t>
          </a:r>
          <a:r>
            <a:rPr lang="it-IT" sz="2000" b="1" kern="1200" dirty="0" smtClean="0">
              <a:solidFill>
                <a:srgbClr val="1F497D"/>
              </a:solidFill>
            </a:rPr>
            <a:t> FEAGA</a:t>
          </a:r>
          <a:endParaRPr lang="it-IT" sz="2000" kern="1200" dirty="0">
            <a:solidFill>
              <a:srgbClr val="1F497D"/>
            </a:solidFill>
          </a:endParaRPr>
        </a:p>
      </dsp:txBody>
      <dsp:txXfrm>
        <a:off x="0" y="0"/>
        <a:ext cx="1757045" cy="4537075"/>
      </dsp:txXfrm>
    </dsp:sp>
    <dsp:sp modelId="{937D6549-D281-D74C-A0A8-632769FF3D02}">
      <dsp:nvSpPr>
        <dsp:cNvPr id="0" name=""/>
        <dsp:cNvSpPr/>
      </dsp:nvSpPr>
      <dsp:spPr>
        <a:xfrm>
          <a:off x="1888823" y="42756"/>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smtClean="0"/>
            <a:t>dichiarazione in domanda di terreni confiscati,</a:t>
          </a:r>
          <a:endParaRPr lang="it-IT" sz="2400" kern="1200" dirty="0"/>
        </a:p>
      </dsp:txBody>
      <dsp:txXfrm>
        <a:off x="1888823" y="42756"/>
        <a:ext cx="6896401" cy="855132"/>
      </dsp:txXfrm>
    </dsp:sp>
    <dsp:sp modelId="{28345EC0-3BDD-6B4F-86E2-F96F8D1FD9A9}">
      <dsp:nvSpPr>
        <dsp:cNvPr id="0" name=""/>
        <dsp:cNvSpPr/>
      </dsp:nvSpPr>
      <dsp:spPr>
        <a:xfrm>
          <a:off x="1757044" y="89788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2DBF20C-0445-CE4B-934A-98DF8D8627B1}">
      <dsp:nvSpPr>
        <dsp:cNvPr id="0" name=""/>
        <dsp:cNvSpPr/>
      </dsp:nvSpPr>
      <dsp:spPr>
        <a:xfrm>
          <a:off x="1888823" y="940645"/>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smtClean="0"/>
            <a:t>appartenenti ad enti pubblici o a privati ignari;</a:t>
          </a:r>
          <a:endParaRPr lang="it-IT" sz="2400" kern="1200" dirty="0"/>
        </a:p>
      </dsp:txBody>
      <dsp:txXfrm>
        <a:off x="1888823" y="940645"/>
        <a:ext cx="6896401" cy="855132"/>
      </dsp:txXfrm>
    </dsp:sp>
    <dsp:sp modelId="{B06EC698-0C34-EF4B-8AEF-4E29F0A845C3}">
      <dsp:nvSpPr>
        <dsp:cNvPr id="0" name=""/>
        <dsp:cNvSpPr/>
      </dsp:nvSpPr>
      <dsp:spPr>
        <a:xfrm>
          <a:off x="1757044" y="1795777"/>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FC76423-5D08-5747-8749-E0458E83CDE7}">
      <dsp:nvSpPr>
        <dsp:cNvPr id="0" name=""/>
        <dsp:cNvSpPr/>
      </dsp:nvSpPr>
      <dsp:spPr>
        <a:xfrm>
          <a:off x="1888823" y="1838534"/>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smtClean="0"/>
            <a:t>presentazione di domande da parte di soggetti sottoposti a misure di prevenzione;</a:t>
          </a:r>
          <a:endParaRPr lang="it-IT" sz="2400" kern="1200" dirty="0"/>
        </a:p>
      </dsp:txBody>
      <dsp:txXfrm>
        <a:off x="1888823" y="1838534"/>
        <a:ext cx="6896401" cy="855132"/>
      </dsp:txXfrm>
    </dsp:sp>
    <dsp:sp modelId="{A5F6B83E-4A12-4A42-BEFC-748457936183}">
      <dsp:nvSpPr>
        <dsp:cNvPr id="0" name=""/>
        <dsp:cNvSpPr/>
      </dsp:nvSpPr>
      <dsp:spPr>
        <a:xfrm>
          <a:off x="1757044" y="269366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551FD9C-D73A-3344-A215-3651F1418397}">
      <dsp:nvSpPr>
        <dsp:cNvPr id="0" name=""/>
        <dsp:cNvSpPr/>
      </dsp:nvSpPr>
      <dsp:spPr>
        <a:xfrm>
          <a:off x="1888823" y="2736423"/>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smtClean="0"/>
            <a:t>utilizzo di titoli di conduzione falsi, stipulati con soggetti deceduti o non conformi alla normativa;</a:t>
          </a:r>
          <a:endParaRPr lang="it-IT" sz="2400" kern="1200" dirty="0"/>
        </a:p>
      </dsp:txBody>
      <dsp:txXfrm>
        <a:off x="1888823" y="2736423"/>
        <a:ext cx="6896401" cy="855132"/>
      </dsp:txXfrm>
    </dsp:sp>
    <dsp:sp modelId="{3327D35A-C18E-5C49-A2FC-1A7316547890}">
      <dsp:nvSpPr>
        <dsp:cNvPr id="0" name=""/>
        <dsp:cNvSpPr/>
      </dsp:nvSpPr>
      <dsp:spPr>
        <a:xfrm>
          <a:off x="1757044" y="359155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911B162-AA0C-D64C-81AE-523820857518}">
      <dsp:nvSpPr>
        <dsp:cNvPr id="0" name=""/>
        <dsp:cNvSpPr/>
      </dsp:nvSpPr>
      <dsp:spPr>
        <a:xfrm>
          <a:off x="1888823" y="3634312"/>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smtClean="0"/>
            <a:t>domande non sottoscritte.</a:t>
          </a:r>
          <a:endParaRPr lang="it-IT" sz="2400" kern="1200" dirty="0"/>
        </a:p>
      </dsp:txBody>
      <dsp:txXfrm>
        <a:off x="1888823" y="3634312"/>
        <a:ext cx="6896401" cy="855132"/>
      </dsp:txXfrm>
    </dsp:sp>
    <dsp:sp modelId="{FE57A229-4C75-2E48-89D1-93D4FAE3708E}">
      <dsp:nvSpPr>
        <dsp:cNvPr id="0" name=""/>
        <dsp:cNvSpPr/>
      </dsp:nvSpPr>
      <dsp:spPr>
        <a:xfrm>
          <a:off x="1757044" y="4489444"/>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D1378-54A3-C74B-A94E-05E8264B22C3}">
      <dsp:nvSpPr>
        <dsp:cNvPr id="0" name=""/>
        <dsp:cNvSpPr/>
      </dsp:nvSpPr>
      <dsp:spPr>
        <a:xfrm>
          <a:off x="0" y="0"/>
          <a:ext cx="849629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0CE073A-20D0-6D46-B4C7-EF4040B4C54F}">
      <dsp:nvSpPr>
        <dsp:cNvPr id="0" name=""/>
        <dsp:cNvSpPr/>
      </dsp:nvSpPr>
      <dsp:spPr>
        <a:xfrm>
          <a:off x="0" y="0"/>
          <a:ext cx="1699260" cy="446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it-IT" sz="2300" b="1" kern="1200" dirty="0" smtClean="0">
              <a:solidFill>
                <a:srgbClr val="1F497D"/>
              </a:solidFill>
            </a:rPr>
            <a:t>MISURE DI CONTRASTO</a:t>
          </a:r>
          <a:endParaRPr lang="it-IT" sz="2300" kern="1200" dirty="0">
            <a:solidFill>
              <a:srgbClr val="1F497D"/>
            </a:solidFill>
          </a:endParaRPr>
        </a:p>
      </dsp:txBody>
      <dsp:txXfrm>
        <a:off x="0" y="0"/>
        <a:ext cx="1699260" cy="4464049"/>
      </dsp:txXfrm>
    </dsp:sp>
    <dsp:sp modelId="{634EC9C0-B208-CA4D-AD67-F4C65DAFA87F}">
      <dsp:nvSpPr>
        <dsp:cNvPr id="0" name=""/>
        <dsp:cNvSpPr/>
      </dsp:nvSpPr>
      <dsp:spPr>
        <a:xfrm>
          <a:off x="1826704" y="42068"/>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avvio dei </a:t>
          </a:r>
          <a:r>
            <a:rPr lang="it-IT" sz="1900" b="1" kern="1200" dirty="0" smtClean="0"/>
            <a:t>recuperi coattivi</a:t>
          </a:r>
          <a:r>
            <a:rPr lang="it-IT" sz="1900" kern="1200" dirty="0" smtClean="0"/>
            <a:t> mediante </a:t>
          </a:r>
          <a:r>
            <a:rPr lang="it-IT" sz="1900" u="sng" kern="1200" dirty="0" smtClean="0"/>
            <a:t>ingiunzioni e pignoramenti</a:t>
          </a:r>
          <a:r>
            <a:rPr lang="it-IT" sz="1900" kern="1200" dirty="0" smtClean="0"/>
            <a:t> (con ingente impegno di risorse economiche e strumentali);</a:t>
          </a:r>
          <a:endParaRPr lang="it-IT" sz="1900" kern="1200" dirty="0"/>
        </a:p>
      </dsp:txBody>
      <dsp:txXfrm>
        <a:off x="1826704" y="42068"/>
        <a:ext cx="6669595" cy="841368"/>
      </dsp:txXfrm>
    </dsp:sp>
    <dsp:sp modelId="{0814410D-2035-CB47-A560-499E8EE620F2}">
      <dsp:nvSpPr>
        <dsp:cNvPr id="0" name=""/>
        <dsp:cNvSpPr/>
      </dsp:nvSpPr>
      <dsp:spPr>
        <a:xfrm>
          <a:off x="1699260" y="883437"/>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91DC6E5-2E71-D14E-89B6-5D4F1431C844}">
      <dsp:nvSpPr>
        <dsp:cNvPr id="0" name=""/>
        <dsp:cNvSpPr/>
      </dsp:nvSpPr>
      <dsp:spPr>
        <a:xfrm>
          <a:off x="1826704" y="925505"/>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implementazione di nuovi </a:t>
          </a:r>
          <a:r>
            <a:rPr lang="it-IT" sz="1900" b="1" kern="1200" dirty="0" smtClean="0"/>
            <a:t>strumenti di prevenzione delle frodi </a:t>
          </a:r>
          <a:r>
            <a:rPr lang="it-IT" sz="1900" kern="1200" dirty="0" smtClean="0"/>
            <a:t>(informatici, amministrativi e formativi);</a:t>
          </a:r>
          <a:endParaRPr lang="it-IT" sz="1900" kern="1200" dirty="0"/>
        </a:p>
      </dsp:txBody>
      <dsp:txXfrm>
        <a:off x="1826704" y="925505"/>
        <a:ext cx="6669595" cy="841368"/>
      </dsp:txXfrm>
    </dsp:sp>
    <dsp:sp modelId="{8AC1670A-14B8-B54B-AF5E-2D52E17B4509}">
      <dsp:nvSpPr>
        <dsp:cNvPr id="0" name=""/>
        <dsp:cNvSpPr/>
      </dsp:nvSpPr>
      <dsp:spPr>
        <a:xfrm>
          <a:off x="1699260" y="1766874"/>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A3741AD-D850-A543-A1CB-C0352B59D844}">
      <dsp:nvSpPr>
        <dsp:cNvPr id="0" name=""/>
        <dsp:cNvSpPr/>
      </dsp:nvSpPr>
      <dsp:spPr>
        <a:xfrm>
          <a:off x="1826704" y="1808942"/>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stipulazione di </a:t>
          </a:r>
          <a:r>
            <a:rPr lang="it-IT" sz="1900" b="1" kern="1200" dirty="0" smtClean="0"/>
            <a:t>intese, convenzioni e protocolli di legalità</a:t>
          </a:r>
          <a:r>
            <a:rPr lang="it-IT" sz="1900" kern="1200" dirty="0" smtClean="0"/>
            <a:t> con la Corte dei Conti, le Prefetture e la Guardia di Finanza;</a:t>
          </a:r>
          <a:endParaRPr lang="it-IT" sz="1900" kern="1200" dirty="0"/>
        </a:p>
      </dsp:txBody>
      <dsp:txXfrm>
        <a:off x="1826704" y="1808942"/>
        <a:ext cx="6669595" cy="841368"/>
      </dsp:txXfrm>
    </dsp:sp>
    <dsp:sp modelId="{BA379B7F-4AAD-0A46-B10E-A803502848E8}">
      <dsp:nvSpPr>
        <dsp:cNvPr id="0" name=""/>
        <dsp:cNvSpPr/>
      </dsp:nvSpPr>
      <dsp:spPr>
        <a:xfrm>
          <a:off x="1699260" y="2650311"/>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B8C50B4-D1A1-3E4D-A088-355BCE163A0C}">
      <dsp:nvSpPr>
        <dsp:cNvPr id="0" name=""/>
        <dsp:cNvSpPr/>
      </dsp:nvSpPr>
      <dsp:spPr>
        <a:xfrm>
          <a:off x="1826704" y="2692380"/>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b="1" kern="1200" dirty="0" smtClean="0"/>
            <a:t>coinvolgimento</a:t>
          </a:r>
          <a:r>
            <a:rPr lang="it-IT" sz="1900" kern="1200" dirty="0" smtClean="0"/>
            <a:t>, in chiave collaborativa, </a:t>
          </a:r>
          <a:r>
            <a:rPr lang="it-IT" sz="1900" b="1" kern="1200" dirty="0" smtClean="0"/>
            <a:t>dei CAA</a:t>
          </a:r>
          <a:r>
            <a:rPr lang="it-IT" sz="1900" kern="1200" dirty="0" smtClean="0"/>
            <a:t> nell</a:t>
          </a:r>
          <a:r>
            <a:rPr lang="it-IT" altLang="ja-JP" sz="1900" kern="1200" dirty="0" smtClean="0"/>
            <a:t>’</a:t>
          </a:r>
          <a:r>
            <a:rPr lang="it-IT" sz="1900" kern="1200" dirty="0" smtClean="0"/>
            <a:t>attività di recupero delle indebite percezioni;</a:t>
          </a:r>
          <a:endParaRPr lang="it-IT" sz="1900" kern="1200" dirty="0"/>
        </a:p>
      </dsp:txBody>
      <dsp:txXfrm>
        <a:off x="1826704" y="2692380"/>
        <a:ext cx="6669595" cy="841368"/>
      </dsp:txXfrm>
    </dsp:sp>
    <dsp:sp modelId="{E6183C87-B28C-3843-AC96-BF0D7112CE6F}">
      <dsp:nvSpPr>
        <dsp:cNvPr id="0" name=""/>
        <dsp:cNvSpPr/>
      </dsp:nvSpPr>
      <dsp:spPr>
        <a:xfrm>
          <a:off x="1699260" y="3533748"/>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CCFEA6-C18B-2449-8D4A-14AADA817910}">
      <dsp:nvSpPr>
        <dsp:cNvPr id="0" name=""/>
        <dsp:cNvSpPr/>
      </dsp:nvSpPr>
      <dsp:spPr>
        <a:xfrm>
          <a:off x="1826704" y="3575817"/>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b="1" kern="1200" dirty="0" smtClean="0"/>
            <a:t>sensibilizzazione </a:t>
          </a:r>
          <a:r>
            <a:rPr lang="it-IT" sz="1900" kern="1200" dirty="0" smtClean="0"/>
            <a:t>dei beneficiari per il radicamento di una </a:t>
          </a:r>
          <a:r>
            <a:rPr lang="it-IT" sz="1900" b="1" kern="1200" dirty="0" smtClean="0"/>
            <a:t>cultura della legalità</a:t>
          </a:r>
          <a:r>
            <a:rPr lang="it-IT" sz="1900" kern="1200" dirty="0" smtClean="0"/>
            <a:t> e dell</a:t>
          </a:r>
          <a:r>
            <a:rPr lang="it-IT" altLang="ja-JP" sz="1900" kern="1200" dirty="0" smtClean="0"/>
            <a:t>’</a:t>
          </a:r>
          <a:r>
            <a:rPr lang="it-IT" sz="1900" kern="1200" dirty="0" smtClean="0"/>
            <a:t>integrità d</a:t>
          </a:r>
          <a:r>
            <a:rPr lang="it-IT" altLang="ja-JP" sz="1900" kern="1200" dirty="0" smtClean="0"/>
            <a:t>’</a:t>
          </a:r>
          <a:r>
            <a:rPr lang="it-IT" sz="1900" kern="1200" dirty="0" smtClean="0"/>
            <a:t>impresa.</a:t>
          </a:r>
          <a:endParaRPr lang="it-IT" sz="1900" kern="1200" dirty="0"/>
        </a:p>
      </dsp:txBody>
      <dsp:txXfrm>
        <a:off x="1826704" y="3575817"/>
        <a:ext cx="6669595" cy="841368"/>
      </dsp:txXfrm>
    </dsp:sp>
    <dsp:sp modelId="{273C15DF-264B-3146-A079-097D8DD4358C}">
      <dsp:nvSpPr>
        <dsp:cNvPr id="0" name=""/>
        <dsp:cNvSpPr/>
      </dsp:nvSpPr>
      <dsp:spPr>
        <a:xfrm>
          <a:off x="1699260" y="4417186"/>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0333D-5A9A-4AEB-A141-57EA62875123}">
      <dsp:nvSpPr>
        <dsp:cNvPr id="0" name=""/>
        <dsp:cNvSpPr/>
      </dsp:nvSpPr>
      <dsp:spPr>
        <a:xfrm>
          <a:off x="950529" y="1036"/>
          <a:ext cx="2912632" cy="291263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92" tIns="35560" rIns="160292" bIns="35560" numCol="1" spcCol="1270" anchor="ctr" anchorCtr="0">
          <a:noAutofit/>
        </a:bodyPr>
        <a:lstStyle/>
        <a:p>
          <a:pPr lvl="0" algn="ctr" defTabSz="1244600">
            <a:lnSpc>
              <a:spcPct val="90000"/>
            </a:lnSpc>
            <a:spcBef>
              <a:spcPct val="0"/>
            </a:spcBef>
            <a:spcAft>
              <a:spcPct val="35000"/>
            </a:spcAft>
          </a:pPr>
          <a:r>
            <a:rPr lang="it-IT" sz="2800" kern="1200" dirty="0" smtClean="0"/>
            <a:t>SIAN</a:t>
          </a:r>
        </a:p>
        <a:p>
          <a:pPr lvl="0" algn="ctr" defTabSz="1244600">
            <a:lnSpc>
              <a:spcPct val="90000"/>
            </a:lnSpc>
            <a:spcBef>
              <a:spcPct val="0"/>
            </a:spcBef>
            <a:spcAft>
              <a:spcPct val="35000"/>
            </a:spcAft>
          </a:pPr>
          <a:r>
            <a:rPr lang="it-IT" sz="1200" kern="1200" dirty="0" smtClean="0"/>
            <a:t>Piattaforma software fondamentale per le attività Istituzionali di ARCEA (Autorizzazione, Esecuzione e Contabilizzazione Pagamenti)</a:t>
          </a:r>
        </a:p>
        <a:p>
          <a:pPr lvl="0" algn="ctr" defTabSz="1244600">
            <a:lnSpc>
              <a:spcPct val="90000"/>
            </a:lnSpc>
            <a:spcBef>
              <a:spcPct val="0"/>
            </a:spcBef>
            <a:spcAft>
              <a:spcPct val="35000"/>
            </a:spcAft>
          </a:pPr>
          <a:r>
            <a:rPr lang="it-IT" sz="1200" kern="1200" dirty="0" smtClean="0"/>
            <a:t>Permette di inviare le informazioni obbligatorie all’organismo di coordinamento</a:t>
          </a:r>
        </a:p>
      </dsp:txBody>
      <dsp:txXfrm>
        <a:off x="1377074" y="427581"/>
        <a:ext cx="2059542" cy="2059542"/>
      </dsp:txXfrm>
    </dsp:sp>
    <dsp:sp modelId="{CB7AD8AB-480E-496E-AA62-3E757280B5B6}">
      <dsp:nvSpPr>
        <dsp:cNvPr id="0" name=""/>
        <dsp:cNvSpPr/>
      </dsp:nvSpPr>
      <dsp:spPr>
        <a:xfrm>
          <a:off x="3280636" y="1036"/>
          <a:ext cx="2912632" cy="291263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92" tIns="35560" rIns="160292" bIns="35560" numCol="1" spcCol="1270" anchor="ctr" anchorCtr="0">
          <a:noAutofit/>
        </a:bodyPr>
        <a:lstStyle/>
        <a:p>
          <a:pPr lvl="0" algn="ctr" defTabSz="1244600">
            <a:lnSpc>
              <a:spcPct val="90000"/>
            </a:lnSpc>
            <a:spcBef>
              <a:spcPct val="0"/>
            </a:spcBef>
            <a:spcAft>
              <a:spcPct val="35000"/>
            </a:spcAft>
          </a:pPr>
          <a:r>
            <a:rPr lang="it-IT" sz="2800" kern="1200" dirty="0" smtClean="0"/>
            <a:t>ARCEA</a:t>
          </a:r>
        </a:p>
        <a:p>
          <a:pPr lvl="0" algn="ctr" defTabSz="1244600">
            <a:lnSpc>
              <a:spcPct val="90000"/>
            </a:lnSpc>
            <a:spcBef>
              <a:spcPct val="0"/>
            </a:spcBef>
            <a:spcAft>
              <a:spcPct val="35000"/>
            </a:spcAft>
          </a:pPr>
          <a:r>
            <a:rPr lang="it-IT" sz="1000" b="0" kern="1200" dirty="0" smtClean="0"/>
            <a:t>Rete LAN </a:t>
          </a:r>
        </a:p>
        <a:p>
          <a:pPr lvl="0" algn="ctr" defTabSz="1244600">
            <a:lnSpc>
              <a:spcPct val="90000"/>
            </a:lnSpc>
            <a:spcBef>
              <a:spcPct val="0"/>
            </a:spcBef>
            <a:spcAft>
              <a:spcPct val="35000"/>
            </a:spcAft>
          </a:pPr>
          <a:r>
            <a:rPr lang="it-IT" sz="1000" b="0" kern="1200" dirty="0" smtClean="0"/>
            <a:t>CED Interni</a:t>
          </a:r>
        </a:p>
        <a:p>
          <a:pPr lvl="0" algn="ctr" defTabSz="1244600">
            <a:lnSpc>
              <a:spcPct val="90000"/>
            </a:lnSpc>
            <a:spcBef>
              <a:spcPct val="0"/>
            </a:spcBef>
            <a:spcAft>
              <a:spcPct val="35000"/>
            </a:spcAft>
          </a:pPr>
          <a:r>
            <a:rPr lang="it-IT" sz="1000" b="0" kern="1200" dirty="0" smtClean="0"/>
            <a:t>Postazioni Client</a:t>
          </a:r>
        </a:p>
        <a:p>
          <a:pPr lvl="0" algn="ctr" defTabSz="1244600">
            <a:lnSpc>
              <a:spcPct val="90000"/>
            </a:lnSpc>
            <a:spcBef>
              <a:spcPct val="0"/>
            </a:spcBef>
            <a:spcAft>
              <a:spcPct val="35000"/>
            </a:spcAft>
          </a:pPr>
          <a:r>
            <a:rPr lang="it-IT" sz="1000" b="0" kern="1200" dirty="0" smtClean="0"/>
            <a:t>Posta elettronica</a:t>
          </a:r>
        </a:p>
        <a:p>
          <a:pPr lvl="0" algn="ctr" defTabSz="1244600">
            <a:lnSpc>
              <a:spcPct val="90000"/>
            </a:lnSpc>
            <a:spcBef>
              <a:spcPct val="0"/>
            </a:spcBef>
            <a:spcAft>
              <a:spcPct val="35000"/>
            </a:spcAft>
          </a:pPr>
          <a:r>
            <a:rPr lang="it-IT" sz="1000" b="0" kern="1200" dirty="0" smtClean="0"/>
            <a:t>Software per “Funzionamento” Interno</a:t>
          </a:r>
        </a:p>
        <a:p>
          <a:pPr lvl="0" algn="ctr" defTabSz="1244600">
            <a:lnSpc>
              <a:spcPct val="90000"/>
            </a:lnSpc>
            <a:spcBef>
              <a:spcPct val="0"/>
            </a:spcBef>
            <a:spcAft>
              <a:spcPct val="35000"/>
            </a:spcAft>
          </a:pPr>
          <a:r>
            <a:rPr lang="it-IT" sz="1000" b="0" kern="1200" dirty="0" smtClean="0"/>
            <a:t>Contromisure di protezione del Sistema </a:t>
          </a:r>
        </a:p>
        <a:p>
          <a:pPr lvl="0" algn="ctr" defTabSz="1244600">
            <a:lnSpc>
              <a:spcPct val="90000"/>
            </a:lnSpc>
            <a:spcBef>
              <a:spcPct val="0"/>
            </a:spcBef>
            <a:spcAft>
              <a:spcPct val="35000"/>
            </a:spcAft>
          </a:pPr>
          <a:endParaRPr lang="it-IT" sz="1000" b="0" kern="1200" dirty="0" smtClean="0"/>
        </a:p>
        <a:p>
          <a:pPr lvl="0" algn="ctr" defTabSz="1244600">
            <a:lnSpc>
              <a:spcPct val="90000"/>
            </a:lnSpc>
            <a:spcBef>
              <a:spcPct val="0"/>
            </a:spcBef>
            <a:spcAft>
              <a:spcPct val="35000"/>
            </a:spcAft>
          </a:pPr>
          <a:endParaRPr lang="it-IT" sz="1400" kern="1200" dirty="0" smtClean="0"/>
        </a:p>
        <a:p>
          <a:pPr lvl="0" algn="ctr" defTabSz="1244600">
            <a:lnSpc>
              <a:spcPct val="90000"/>
            </a:lnSpc>
            <a:spcBef>
              <a:spcPct val="0"/>
            </a:spcBef>
            <a:spcAft>
              <a:spcPct val="35000"/>
            </a:spcAft>
          </a:pPr>
          <a:endParaRPr lang="it-IT" sz="1400" kern="1200" dirty="0"/>
        </a:p>
      </dsp:txBody>
      <dsp:txXfrm>
        <a:off x="3707181" y="427581"/>
        <a:ext cx="2059542" cy="2059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50F57-3CB6-4BFC-BA45-4D76C8773F6A}">
      <dsp:nvSpPr>
        <dsp:cNvPr id="0" name=""/>
        <dsp:cNvSpPr/>
      </dsp:nvSpPr>
      <dsp:spPr>
        <a:xfrm>
          <a:off x="0" y="0"/>
          <a:ext cx="892899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5D656-6835-4204-BFAA-712F4E830A1E}">
      <dsp:nvSpPr>
        <dsp:cNvPr id="0" name=""/>
        <dsp:cNvSpPr/>
      </dsp:nvSpPr>
      <dsp:spPr>
        <a:xfrm>
          <a:off x="0" y="0"/>
          <a:ext cx="1785798"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it-IT" sz="2300" kern="1200" dirty="0" smtClean="0"/>
            <a:t>I principali elementi che hanno caratterizzato il 2017</a:t>
          </a:r>
          <a:endParaRPr lang="it-IT" sz="2300" kern="1200" dirty="0"/>
        </a:p>
      </dsp:txBody>
      <dsp:txXfrm>
        <a:off x="0" y="0"/>
        <a:ext cx="1785798" cy="4320480"/>
      </dsp:txXfrm>
    </dsp:sp>
    <dsp:sp modelId="{38BAD948-7ABD-450C-8E63-F4A52C37F3FA}">
      <dsp:nvSpPr>
        <dsp:cNvPr id="0" name=""/>
        <dsp:cNvSpPr/>
      </dsp:nvSpPr>
      <dsp:spPr>
        <a:xfrm>
          <a:off x="1919733" y="100417"/>
          <a:ext cx="7009258" cy="2008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baseline="0" dirty="0" smtClean="0"/>
            <a:t>L’intero anno è stato contrassegnato dai </a:t>
          </a:r>
          <a:r>
            <a:rPr lang="it-IT" sz="1900" b="1" kern="1200" baseline="0" dirty="0" smtClean="0"/>
            <a:t>numerosi interventi di Audit </a:t>
          </a:r>
          <a:r>
            <a:rPr lang="it-IT" sz="1900" kern="1200" baseline="0" dirty="0" smtClean="0"/>
            <a:t>che l’Agenzia ha dovuto affrontare e che hanno necessariamente impegnato tutto il personale su più livelli, conducendo anche a modifiche nelle procedure organizzative e gestionali. </a:t>
          </a:r>
          <a:endParaRPr lang="it-IT" sz="1900" kern="1200" dirty="0"/>
        </a:p>
      </dsp:txBody>
      <dsp:txXfrm>
        <a:off x="1919733" y="100417"/>
        <a:ext cx="7009258" cy="2008348"/>
      </dsp:txXfrm>
    </dsp:sp>
    <dsp:sp modelId="{7E9A015F-623D-4B05-B409-3F0E7F05F73E}">
      <dsp:nvSpPr>
        <dsp:cNvPr id="0" name=""/>
        <dsp:cNvSpPr/>
      </dsp:nvSpPr>
      <dsp:spPr>
        <a:xfrm>
          <a:off x="1785798" y="2108765"/>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7648F0-C0D9-4E9C-8582-17A3FA70D041}">
      <dsp:nvSpPr>
        <dsp:cNvPr id="0" name=""/>
        <dsp:cNvSpPr/>
      </dsp:nvSpPr>
      <dsp:spPr>
        <a:xfrm>
          <a:off x="1919733" y="2209182"/>
          <a:ext cx="7009258" cy="2008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baseline="0" dirty="0" smtClean="0"/>
            <a:t>Un altro elemento degno di menzione è rappresentato </a:t>
          </a:r>
          <a:r>
            <a:rPr lang="it-IT" sz="1900" b="0" kern="1200" baseline="0" dirty="0" smtClean="0"/>
            <a:t>dall’</a:t>
          </a:r>
          <a:r>
            <a:rPr lang="it-IT" sz="1900" b="1" kern="1200" baseline="0" dirty="0" smtClean="0"/>
            <a:t>entrata a regime delle attività inerenti i nuovi compiti istituzionali</a:t>
          </a:r>
          <a:r>
            <a:rPr lang="it-IT" sz="1900" kern="1200" baseline="0" dirty="0" smtClean="0"/>
            <a:t>, affidati all’ARCEA con la Delibera della Giunta Regionale n. 432 del 10 Novembre 2016, inerenti soprattutto la Gestione delle concessioni di agevolazione fiscale sull'acquisto di oli minerali impiegati nei lavori agricoli, orticoli, in allevamento, nella silvicoltura, piscicoltura e nelle coltivazioni sotto serra (U.M.A.).</a:t>
          </a:r>
          <a:endParaRPr lang="it-IT" sz="1900" kern="1200" dirty="0"/>
        </a:p>
      </dsp:txBody>
      <dsp:txXfrm>
        <a:off x="1919733" y="2209182"/>
        <a:ext cx="7009258" cy="2008348"/>
      </dsp:txXfrm>
    </dsp:sp>
    <dsp:sp modelId="{94052604-61EA-4688-894D-E83DF38234FC}">
      <dsp:nvSpPr>
        <dsp:cNvPr id="0" name=""/>
        <dsp:cNvSpPr/>
      </dsp:nvSpPr>
      <dsp:spPr>
        <a:xfrm>
          <a:off x="1785798" y="4217531"/>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EC019-3429-2B44-B09F-4378D7B54DA0}">
      <dsp:nvSpPr>
        <dsp:cNvPr id="0" name=""/>
        <dsp:cNvSpPr/>
      </dsp:nvSpPr>
      <dsp:spPr>
        <a:xfrm>
          <a:off x="0" y="63554"/>
          <a:ext cx="8856983" cy="20621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kern="1200" baseline="0" dirty="0" smtClean="0"/>
            <a:t>ARCEA, fin dalla sua nascita, ha scelto di avvalersi di strumenti, sistemi e fornitori di </a:t>
          </a:r>
          <a:r>
            <a:rPr lang="it-IT" sz="2400" b="1" kern="1200" baseline="0" dirty="0" smtClean="0"/>
            <a:t>caratura nazionale </a:t>
          </a:r>
          <a:r>
            <a:rPr lang="it-IT" sz="2400" kern="1200" baseline="0" dirty="0" smtClean="0"/>
            <a:t>e </a:t>
          </a:r>
          <a:r>
            <a:rPr lang="it-IT" sz="2400" b="1" kern="1200" baseline="0" dirty="0" smtClean="0"/>
            <a:t>natura istituzionale</a:t>
          </a:r>
          <a:r>
            <a:rPr lang="it-IT" sz="2400" kern="1200" baseline="0" dirty="0" smtClean="0"/>
            <a:t>, in grado di fornire alti e certificati livelli di affidabilità e sicurezza. </a:t>
          </a:r>
          <a:endParaRPr lang="it-IT" sz="2400" kern="1200" dirty="0"/>
        </a:p>
      </dsp:txBody>
      <dsp:txXfrm>
        <a:off x="100665" y="164219"/>
        <a:ext cx="8655653" cy="1860795"/>
      </dsp:txXfrm>
    </dsp:sp>
    <dsp:sp modelId="{415AFE78-92A4-4D4D-A0D7-BD942A81E74A}">
      <dsp:nvSpPr>
        <dsp:cNvPr id="0" name=""/>
        <dsp:cNvSpPr/>
      </dsp:nvSpPr>
      <dsp:spPr>
        <a:xfrm>
          <a:off x="0" y="2194800"/>
          <a:ext cx="8856983" cy="20621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kern="1200" baseline="0" dirty="0" smtClean="0"/>
            <a:t>Ciò ha permesso alle strutture interne di indirizzare le proprie attenzioni verso i temi della </a:t>
          </a:r>
          <a:r>
            <a:rPr lang="it-IT" sz="2400" b="1" kern="1200" baseline="0" dirty="0" err="1" smtClean="0"/>
            <a:t>Governance</a:t>
          </a:r>
          <a:r>
            <a:rPr lang="it-IT" sz="2400" b="1" kern="1200" baseline="0" dirty="0" smtClean="0"/>
            <a:t> dei sistemi IT</a:t>
          </a:r>
          <a:r>
            <a:rPr lang="it-IT" sz="2400" kern="1200" baseline="0" dirty="0" smtClean="0"/>
            <a:t>, della </a:t>
          </a:r>
          <a:r>
            <a:rPr lang="it-IT" sz="2400" b="1" kern="1200" baseline="0" dirty="0" smtClean="0"/>
            <a:t>sicurezza delle informazioni </a:t>
          </a:r>
          <a:r>
            <a:rPr lang="it-IT" sz="2400" kern="1200" baseline="0" dirty="0" smtClean="0"/>
            <a:t>e del </a:t>
          </a:r>
          <a:r>
            <a:rPr lang="it-IT" sz="2400" b="1" kern="1200" baseline="0" dirty="0" err="1" smtClean="0"/>
            <a:t>Risk</a:t>
          </a:r>
          <a:r>
            <a:rPr lang="it-IT" sz="2400" b="1" kern="1200" baseline="0" dirty="0" smtClean="0"/>
            <a:t> Management</a:t>
          </a:r>
          <a:r>
            <a:rPr lang="it-IT" sz="2400" kern="1200" baseline="0" dirty="0" smtClean="0"/>
            <a:t>, con conseguente graduale </a:t>
          </a:r>
          <a:r>
            <a:rPr lang="it-IT" sz="2400" b="1" kern="1200" baseline="0" dirty="0" smtClean="0"/>
            <a:t>incremento delle competenze </a:t>
          </a:r>
          <a:r>
            <a:rPr lang="it-IT" sz="2400" kern="1200" baseline="0" dirty="0" smtClean="0"/>
            <a:t>degli addetti e del </a:t>
          </a:r>
          <a:r>
            <a:rPr lang="it-IT" sz="2400" b="1" kern="1200" baseline="0" dirty="0" smtClean="0"/>
            <a:t>livello di maturità del sistema </a:t>
          </a:r>
          <a:endParaRPr lang="it-IT" sz="2400" b="1" kern="1200" dirty="0"/>
        </a:p>
      </dsp:txBody>
      <dsp:txXfrm>
        <a:off x="100665" y="2295465"/>
        <a:ext cx="8655653" cy="186079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C6506-D104-4183-868B-E5CAB2A4B634}">
      <dsp:nvSpPr>
        <dsp:cNvPr id="0" name=""/>
        <dsp:cNvSpPr/>
      </dsp:nvSpPr>
      <dsp:spPr>
        <a:xfrm>
          <a:off x="0" y="17449"/>
          <a:ext cx="8856983" cy="10628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t-IT" sz="1900" kern="1200" baseline="0" dirty="0" smtClean="0"/>
            <a:t>Il sistema di Gestione della Sicurezza è nato nel 2008 e si è evoluto nel tempo, in sinergia con i principali </a:t>
          </a:r>
          <a:r>
            <a:rPr lang="it-IT" sz="1900" kern="1200" baseline="0" dirty="0" err="1" smtClean="0"/>
            <a:t>stakeholders</a:t>
          </a:r>
          <a:r>
            <a:rPr lang="it-IT" sz="1900" kern="1200" baseline="0" dirty="0" smtClean="0"/>
            <a:t>: </a:t>
          </a:r>
          <a:endParaRPr lang="it-IT" sz="1900" kern="1200" dirty="0"/>
        </a:p>
      </dsp:txBody>
      <dsp:txXfrm>
        <a:off x="51885" y="69334"/>
        <a:ext cx="8753213" cy="959101"/>
      </dsp:txXfrm>
    </dsp:sp>
    <dsp:sp modelId="{927EE003-7863-40E9-95C1-8D02485CE026}">
      <dsp:nvSpPr>
        <dsp:cNvPr id="0" name=""/>
        <dsp:cNvSpPr/>
      </dsp:nvSpPr>
      <dsp:spPr>
        <a:xfrm>
          <a:off x="0" y="1080321"/>
          <a:ext cx="8856983"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it-IT" sz="1500" kern="1200" baseline="0" dirty="0" smtClean="0"/>
            <a:t>La struttura interna dell’ARCEA</a:t>
          </a:r>
          <a:endParaRPr lang="it-IT" sz="1500" kern="1200" dirty="0"/>
        </a:p>
        <a:p>
          <a:pPr marL="114300" lvl="1" indent="-114300" algn="l" defTabSz="666750" rtl="0">
            <a:lnSpc>
              <a:spcPct val="90000"/>
            </a:lnSpc>
            <a:spcBef>
              <a:spcPct val="0"/>
            </a:spcBef>
            <a:spcAft>
              <a:spcPct val="20000"/>
            </a:spcAft>
            <a:buChar char="••"/>
          </a:pPr>
          <a:r>
            <a:rPr lang="it-IT" sz="1500" kern="1200" baseline="0" dirty="0" smtClean="0"/>
            <a:t>AGEA – SIN</a:t>
          </a:r>
          <a:endParaRPr lang="it-IT" sz="1500" kern="1200" dirty="0"/>
        </a:p>
        <a:p>
          <a:pPr marL="114300" lvl="1" indent="-114300" algn="l" defTabSz="666750" rtl="0">
            <a:lnSpc>
              <a:spcPct val="90000"/>
            </a:lnSpc>
            <a:spcBef>
              <a:spcPct val="0"/>
            </a:spcBef>
            <a:spcAft>
              <a:spcPct val="20000"/>
            </a:spcAft>
            <a:buChar char="••"/>
          </a:pPr>
          <a:r>
            <a:rPr lang="it-IT" sz="1500" kern="1200" baseline="0" dirty="0" smtClean="0"/>
            <a:t>Gli Organismi Delegati </a:t>
          </a:r>
          <a:endParaRPr lang="it-IT" sz="1500" kern="1200" dirty="0"/>
        </a:p>
        <a:p>
          <a:pPr marL="114300" lvl="1" indent="-114300" algn="l" defTabSz="666750" rtl="0">
            <a:lnSpc>
              <a:spcPct val="90000"/>
            </a:lnSpc>
            <a:spcBef>
              <a:spcPct val="0"/>
            </a:spcBef>
            <a:spcAft>
              <a:spcPct val="20000"/>
            </a:spcAft>
            <a:buChar char="••"/>
          </a:pPr>
          <a:r>
            <a:rPr lang="it-IT" sz="1500" kern="1200" baseline="0" dirty="0" smtClean="0"/>
            <a:t>I Beneficiari</a:t>
          </a:r>
          <a:endParaRPr lang="it-IT" sz="1500" kern="1200" dirty="0"/>
        </a:p>
      </dsp:txBody>
      <dsp:txXfrm>
        <a:off x="0" y="1080321"/>
        <a:ext cx="8856983" cy="1042245"/>
      </dsp:txXfrm>
    </dsp:sp>
    <dsp:sp modelId="{5B0B7F29-2BC5-DB47-809F-8F7A198A8852}">
      <dsp:nvSpPr>
        <dsp:cNvPr id="0" name=""/>
        <dsp:cNvSpPr/>
      </dsp:nvSpPr>
      <dsp:spPr>
        <a:xfrm>
          <a:off x="0" y="2122566"/>
          <a:ext cx="8856983" cy="10628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t-IT" sz="1900" kern="1200" dirty="0" smtClean="0"/>
            <a:t>Con il </a:t>
          </a:r>
          <a:r>
            <a:rPr lang="it-IT" sz="1900" b="1" kern="1200" dirty="0" smtClean="0"/>
            <a:t>precedente sistema di valutazione</a:t>
          </a:r>
          <a:r>
            <a:rPr lang="it-IT" sz="1900" kern="1200" dirty="0" smtClean="0"/>
            <a:t>: Dal 2013 al 2015 il livello di maturità del sistema di sicurezza dell’ARCEA è stato giudicato dall’Organismo di Certificazione ad livello pari a </a:t>
          </a:r>
          <a:r>
            <a:rPr lang="it-IT" sz="1900" b="1" kern="1200" dirty="0" smtClean="0"/>
            <a:t>4 su 5 </a:t>
          </a:r>
          <a:r>
            <a:rPr lang="it-IT" sz="1900" kern="1200" dirty="0" smtClean="0"/>
            <a:t>(</a:t>
          </a:r>
          <a:r>
            <a:rPr lang="it-IT" sz="1900" b="1" kern="1200" dirty="0" smtClean="0"/>
            <a:t>il massimo tra gli OP italiani</a:t>
          </a:r>
          <a:r>
            <a:rPr lang="it-IT" sz="1900" kern="1200" dirty="0" smtClean="0"/>
            <a:t>)</a:t>
          </a:r>
        </a:p>
      </dsp:txBody>
      <dsp:txXfrm>
        <a:off x="51885" y="2174451"/>
        <a:ext cx="8753213" cy="959101"/>
      </dsp:txXfrm>
    </dsp:sp>
    <dsp:sp modelId="{F37A511D-F222-5342-A642-3D397F64E34F}">
      <dsp:nvSpPr>
        <dsp:cNvPr id="0" name=""/>
        <dsp:cNvSpPr/>
      </dsp:nvSpPr>
      <dsp:spPr>
        <a:xfrm>
          <a:off x="0" y="3240158"/>
          <a:ext cx="8856983" cy="10628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t-IT" sz="1900" kern="1200" dirty="0" smtClean="0"/>
            <a:t>Con la nuova scala di valutazione, che ha eliminato un livello di giudizio, livellando di fatto i risultati finali, ARCEA ha ottenuto nel 2016 e 2017 un livello pari a </a:t>
          </a:r>
          <a:r>
            <a:rPr lang="it-IT" sz="1900" b="1" kern="1200" dirty="0" smtClean="0"/>
            <a:t>3 su 4  (Il massimo tra gli OP insieme ad altre Agenzie)</a:t>
          </a:r>
        </a:p>
      </dsp:txBody>
      <dsp:txXfrm>
        <a:off x="51885" y="3292043"/>
        <a:ext cx="8753213" cy="95910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92865-05CE-7045-845F-F01D66147917}">
      <dsp:nvSpPr>
        <dsp:cNvPr id="0" name=""/>
        <dsp:cNvSpPr/>
      </dsp:nvSpPr>
      <dsp:spPr>
        <a:xfrm>
          <a:off x="0" y="391"/>
          <a:ext cx="8757239" cy="78705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kern="1200" dirty="0" smtClean="0"/>
            <a:t>L’ARCEA è l’unica PA italiana ad avere nel curriculum dei propri addetti tutte le certificazioni “storiche” ISACA.</a:t>
          </a:r>
          <a:endParaRPr lang="mr-IN" sz="2000" kern="1200" dirty="0"/>
        </a:p>
      </dsp:txBody>
      <dsp:txXfrm>
        <a:off x="38421" y="38812"/>
        <a:ext cx="8680397" cy="710211"/>
      </dsp:txXfrm>
    </dsp:sp>
    <dsp:sp modelId="{B6B62DEE-B667-E945-8717-496D3DFAF825}">
      <dsp:nvSpPr>
        <dsp:cNvPr id="0" name=""/>
        <dsp:cNvSpPr/>
      </dsp:nvSpPr>
      <dsp:spPr>
        <a:xfrm>
          <a:off x="0" y="801690"/>
          <a:ext cx="8757239" cy="78705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kern="1200" dirty="0" smtClean="0"/>
            <a:t>Altre certificazioni</a:t>
          </a:r>
          <a:endParaRPr lang="mr-IN" sz="2000" kern="1200" dirty="0"/>
        </a:p>
      </dsp:txBody>
      <dsp:txXfrm>
        <a:off x="38421" y="840111"/>
        <a:ext cx="8680397" cy="710211"/>
      </dsp:txXfrm>
    </dsp:sp>
    <dsp:sp modelId="{85230AD2-5A6C-0847-BEB8-99954192FAE0}">
      <dsp:nvSpPr>
        <dsp:cNvPr id="0" name=""/>
        <dsp:cNvSpPr/>
      </dsp:nvSpPr>
      <dsp:spPr>
        <a:xfrm>
          <a:off x="0" y="1588743"/>
          <a:ext cx="8757239" cy="819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042"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mr-IN" sz="1600" kern="1200" dirty="0" smtClean="0"/>
            <a:t>PMP </a:t>
          </a:r>
          <a:endParaRPr lang="mr-IN" sz="1600" kern="1200" dirty="0"/>
        </a:p>
        <a:p>
          <a:pPr marL="171450" lvl="1" indent="-171450" algn="l" defTabSz="711200" rtl="0">
            <a:lnSpc>
              <a:spcPct val="90000"/>
            </a:lnSpc>
            <a:spcBef>
              <a:spcPct val="0"/>
            </a:spcBef>
            <a:spcAft>
              <a:spcPct val="20000"/>
            </a:spcAft>
            <a:buChar char="••"/>
          </a:pPr>
          <a:r>
            <a:rPr lang="it-IT" sz="1600" kern="1200" dirty="0" err="1" smtClean="0"/>
            <a:t>Cybersecurity</a:t>
          </a:r>
          <a:r>
            <a:rPr lang="it-IT" sz="1600" kern="1200" dirty="0" smtClean="0"/>
            <a:t> for Business  </a:t>
          </a:r>
          <a:r>
            <a:rPr lang="it-IT" sz="1600" kern="1200" dirty="0" err="1" smtClean="0"/>
            <a:t>through</a:t>
          </a:r>
          <a:r>
            <a:rPr lang="it-IT" sz="1600" kern="1200" dirty="0" smtClean="0"/>
            <a:t> </a:t>
          </a:r>
          <a:r>
            <a:rPr lang="it-IT" sz="1600" kern="1200" dirty="0" err="1" smtClean="0"/>
            <a:t>Coursersa</a:t>
          </a:r>
          <a:r>
            <a:rPr lang="it-IT" sz="1600" kern="1200" dirty="0" smtClean="0"/>
            <a:t>/Colorado </a:t>
          </a:r>
          <a:r>
            <a:rPr lang="it-IT" sz="1600" kern="1200" dirty="0" err="1" smtClean="0"/>
            <a:t>University</a:t>
          </a:r>
          <a:r>
            <a:rPr lang="it-IT" sz="1600" kern="1200" dirty="0" smtClean="0"/>
            <a:t> – </a:t>
          </a:r>
          <a:endParaRPr lang="it-IT" sz="1600" kern="1200" dirty="0"/>
        </a:p>
        <a:p>
          <a:pPr marL="171450" lvl="1" indent="-171450" algn="l" defTabSz="711200" rtl="0">
            <a:lnSpc>
              <a:spcPct val="90000"/>
            </a:lnSpc>
            <a:spcBef>
              <a:spcPct val="0"/>
            </a:spcBef>
            <a:spcAft>
              <a:spcPct val="20000"/>
            </a:spcAft>
            <a:buChar char="••"/>
          </a:pPr>
          <a:r>
            <a:rPr lang="it-IT" sz="1600" kern="1200" dirty="0" smtClean="0"/>
            <a:t>Master Universitari di II Livello</a:t>
          </a:r>
          <a:endParaRPr lang="it-IT" sz="1600" kern="1200" dirty="0"/>
        </a:p>
      </dsp:txBody>
      <dsp:txXfrm>
        <a:off x="0" y="1588743"/>
        <a:ext cx="8757239" cy="819105"/>
      </dsp:txXfrm>
    </dsp:sp>
    <dsp:sp modelId="{0098DB4A-8BC7-784B-98F9-C3469D2E16CB}">
      <dsp:nvSpPr>
        <dsp:cNvPr id="0" name=""/>
        <dsp:cNvSpPr/>
      </dsp:nvSpPr>
      <dsp:spPr>
        <a:xfrm>
          <a:off x="0" y="2407849"/>
          <a:ext cx="8757239" cy="78705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it-IT" sz="1400" kern="1200" dirty="0" smtClean="0"/>
            <a:t>Work in progress</a:t>
          </a:r>
          <a:endParaRPr lang="it-IT" sz="1400" kern="1200" dirty="0"/>
        </a:p>
      </dsp:txBody>
      <dsp:txXfrm>
        <a:off x="38421" y="2446270"/>
        <a:ext cx="8680397" cy="710211"/>
      </dsp:txXfrm>
    </dsp:sp>
    <dsp:sp modelId="{5C0782A9-F32F-3143-8879-E784686C1376}">
      <dsp:nvSpPr>
        <dsp:cNvPr id="0" name=""/>
        <dsp:cNvSpPr/>
      </dsp:nvSpPr>
      <dsp:spPr>
        <a:xfrm>
          <a:off x="0" y="3194902"/>
          <a:ext cx="8757239" cy="261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042"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it-IT" sz="1400" kern="1200" dirty="0" smtClean="0"/>
            <a:t> </a:t>
          </a:r>
          <a:r>
            <a:rPr lang="it-IT" sz="1600" kern="1200" dirty="0" smtClean="0"/>
            <a:t>CSX</a:t>
          </a:r>
          <a:endParaRPr lang="it-IT" sz="1600" kern="1200" dirty="0"/>
        </a:p>
      </dsp:txBody>
      <dsp:txXfrm>
        <a:off x="0" y="3194902"/>
        <a:ext cx="8757239" cy="26108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72311-4320-FB44-AB9D-36BD1291C550}">
      <dsp:nvSpPr>
        <dsp:cNvPr id="0" name=""/>
        <dsp:cNvSpPr/>
      </dsp:nvSpPr>
      <dsp:spPr>
        <a:xfrm>
          <a:off x="0" y="51899"/>
          <a:ext cx="8856983"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t-IT" sz="2600" kern="1200" dirty="0" smtClean="0"/>
            <a:t>2008 </a:t>
          </a:r>
          <a:r>
            <a:rPr lang="mr-IN" sz="2600" kern="1200" dirty="0" smtClean="0"/>
            <a:t>–</a:t>
          </a:r>
          <a:r>
            <a:rPr lang="it-IT" sz="2600" kern="1200" dirty="0" smtClean="0"/>
            <a:t> 2010 </a:t>
          </a:r>
          <a:r>
            <a:rPr lang="it-IT" sz="2600" kern="1200" dirty="0" err="1" smtClean="0"/>
            <a:t>Compliance</a:t>
          </a:r>
          <a:endParaRPr lang="it-IT" sz="2600" kern="1200" dirty="0"/>
        </a:p>
      </dsp:txBody>
      <dsp:txXfrm>
        <a:off x="30442" y="82341"/>
        <a:ext cx="8796099" cy="562726"/>
      </dsp:txXfrm>
    </dsp:sp>
    <dsp:sp modelId="{2A1144A4-A89F-DA42-A7AF-AC570B50E780}">
      <dsp:nvSpPr>
        <dsp:cNvPr id="0" name=""/>
        <dsp:cNvSpPr/>
      </dsp:nvSpPr>
      <dsp:spPr>
        <a:xfrm>
          <a:off x="0" y="675509"/>
          <a:ext cx="8856983"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smtClean="0"/>
            <a:t>Sicurezza come </a:t>
          </a:r>
          <a:r>
            <a:rPr lang="it-IT" sz="2000" b="1" kern="1200" dirty="0" smtClean="0"/>
            <a:t>obbligo normativo</a:t>
          </a:r>
          <a:endParaRPr lang="it-IT" sz="2000" b="1" kern="1200" dirty="0"/>
        </a:p>
      </dsp:txBody>
      <dsp:txXfrm>
        <a:off x="0" y="675509"/>
        <a:ext cx="8856983" cy="430560"/>
      </dsp:txXfrm>
    </dsp:sp>
    <dsp:sp modelId="{C70426CD-B7BB-6841-A0BF-658AD7E387B0}">
      <dsp:nvSpPr>
        <dsp:cNvPr id="0" name=""/>
        <dsp:cNvSpPr/>
      </dsp:nvSpPr>
      <dsp:spPr>
        <a:xfrm>
          <a:off x="0" y="1106069"/>
          <a:ext cx="8856983"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t-IT" sz="2600" kern="1200" dirty="0" smtClean="0"/>
            <a:t>2011 </a:t>
          </a:r>
          <a:r>
            <a:rPr lang="mr-IN" sz="2600" kern="1200" dirty="0" smtClean="0"/>
            <a:t>–</a:t>
          </a:r>
          <a:r>
            <a:rPr lang="it-IT" sz="2600" kern="1200" dirty="0" smtClean="0"/>
            <a:t> 2013 </a:t>
          </a:r>
          <a:r>
            <a:rPr lang="it-IT" sz="2600" kern="1200" dirty="0" err="1" smtClean="0"/>
            <a:t>Enforcement</a:t>
          </a:r>
          <a:endParaRPr lang="it-IT" sz="2600" kern="1200" dirty="0"/>
        </a:p>
      </dsp:txBody>
      <dsp:txXfrm>
        <a:off x="30442" y="1136511"/>
        <a:ext cx="8796099" cy="562726"/>
      </dsp:txXfrm>
    </dsp:sp>
    <dsp:sp modelId="{BED3A6A3-744A-DF41-9156-212844946630}">
      <dsp:nvSpPr>
        <dsp:cNvPr id="0" name=""/>
        <dsp:cNvSpPr/>
      </dsp:nvSpPr>
      <dsp:spPr>
        <a:xfrm>
          <a:off x="0" y="1729680"/>
          <a:ext cx="8856983"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smtClean="0"/>
            <a:t>Sicurezza come </a:t>
          </a:r>
          <a:r>
            <a:rPr lang="it-IT" sz="2000" b="1" kern="1200" dirty="0" smtClean="0"/>
            <a:t>insieme di procedure</a:t>
          </a:r>
          <a:endParaRPr lang="it-IT" sz="2000" b="1" kern="1200" dirty="0"/>
        </a:p>
      </dsp:txBody>
      <dsp:txXfrm>
        <a:off x="0" y="1729680"/>
        <a:ext cx="8856983" cy="430560"/>
      </dsp:txXfrm>
    </dsp:sp>
    <dsp:sp modelId="{7B1D285B-4092-814B-8AC1-A1BA1847F79D}">
      <dsp:nvSpPr>
        <dsp:cNvPr id="0" name=""/>
        <dsp:cNvSpPr/>
      </dsp:nvSpPr>
      <dsp:spPr>
        <a:xfrm>
          <a:off x="0" y="2160240"/>
          <a:ext cx="8856983"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t-IT" sz="2600" kern="1200" dirty="0" smtClean="0"/>
            <a:t>2014 </a:t>
          </a:r>
          <a:r>
            <a:rPr lang="mr-IN" sz="2600" kern="1200" dirty="0" smtClean="0"/>
            <a:t>–</a:t>
          </a:r>
          <a:r>
            <a:rPr lang="it-IT" sz="2600" kern="1200" dirty="0" smtClean="0"/>
            <a:t> 2016 Integration</a:t>
          </a:r>
          <a:endParaRPr lang="it-IT" sz="2600" kern="1200" dirty="0"/>
        </a:p>
      </dsp:txBody>
      <dsp:txXfrm>
        <a:off x="30442" y="2190682"/>
        <a:ext cx="8796099" cy="562726"/>
      </dsp:txXfrm>
    </dsp:sp>
    <dsp:sp modelId="{685E3D16-C9DC-B34A-886E-AABA3FC0F908}">
      <dsp:nvSpPr>
        <dsp:cNvPr id="0" name=""/>
        <dsp:cNvSpPr/>
      </dsp:nvSpPr>
      <dsp:spPr>
        <a:xfrm>
          <a:off x="0" y="2783850"/>
          <a:ext cx="8856983"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smtClean="0"/>
            <a:t>Sicurezza come </a:t>
          </a:r>
          <a:r>
            <a:rPr lang="it-IT" sz="2000" b="1" kern="1200" dirty="0" smtClean="0"/>
            <a:t>parte integrante del business</a:t>
          </a:r>
          <a:endParaRPr lang="it-IT" sz="2000" b="1" kern="1200" dirty="0"/>
        </a:p>
      </dsp:txBody>
      <dsp:txXfrm>
        <a:off x="0" y="2783850"/>
        <a:ext cx="8856983" cy="430560"/>
      </dsp:txXfrm>
    </dsp:sp>
    <dsp:sp modelId="{12DADD8C-AA02-2C44-A4C4-5CC6E05ED653}">
      <dsp:nvSpPr>
        <dsp:cNvPr id="0" name=""/>
        <dsp:cNvSpPr/>
      </dsp:nvSpPr>
      <dsp:spPr>
        <a:xfrm>
          <a:off x="0" y="3214410"/>
          <a:ext cx="8856983"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t-IT" sz="2600" kern="1200" dirty="0" smtClean="0"/>
            <a:t>2017 </a:t>
          </a:r>
          <a:r>
            <a:rPr lang="mr-IN" sz="2600" kern="1200" dirty="0" smtClean="0"/>
            <a:t>–</a:t>
          </a:r>
          <a:r>
            <a:rPr lang="it-IT" sz="2600" kern="1200" dirty="0" smtClean="0"/>
            <a:t> 2020 </a:t>
          </a:r>
          <a:r>
            <a:rPr lang="it-IT" sz="2600" kern="1200" dirty="0" err="1" smtClean="0"/>
            <a:t>Customization</a:t>
          </a:r>
          <a:endParaRPr lang="it-IT" sz="2600" kern="1200" dirty="0"/>
        </a:p>
      </dsp:txBody>
      <dsp:txXfrm>
        <a:off x="30442" y="3244852"/>
        <a:ext cx="8796099" cy="562726"/>
      </dsp:txXfrm>
    </dsp:sp>
    <dsp:sp modelId="{82F8D33F-37DE-F845-81B7-6E9AC43A809E}">
      <dsp:nvSpPr>
        <dsp:cNvPr id="0" name=""/>
        <dsp:cNvSpPr/>
      </dsp:nvSpPr>
      <dsp:spPr>
        <a:xfrm>
          <a:off x="0" y="3838020"/>
          <a:ext cx="8856983"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smtClean="0"/>
            <a:t>Sicurezza </a:t>
          </a:r>
          <a:r>
            <a:rPr lang="it-IT" sz="2000" b="1" kern="1200" dirty="0" smtClean="0"/>
            <a:t>ritagliata su misura</a:t>
          </a:r>
          <a:endParaRPr lang="it-IT" sz="2000" b="1" kern="1200" dirty="0"/>
        </a:p>
      </dsp:txBody>
      <dsp:txXfrm>
        <a:off x="0" y="3838020"/>
        <a:ext cx="8856983" cy="43056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99721-9D8E-45D6-9B60-4B33757935B5}">
      <dsp:nvSpPr>
        <dsp:cNvPr id="0" name=""/>
        <dsp:cNvSpPr/>
      </dsp:nvSpPr>
      <dsp:spPr>
        <a:xfrm>
          <a:off x="0" y="39322"/>
          <a:ext cx="8856983" cy="5516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it-IT" sz="2300" kern="1200" baseline="0" dirty="0" smtClean="0"/>
            <a:t>Il Servizio Sistema Informativo</a:t>
          </a:r>
          <a:endParaRPr lang="it-IT" sz="2300" kern="1200" dirty="0"/>
        </a:p>
      </dsp:txBody>
      <dsp:txXfrm>
        <a:off x="26930" y="66252"/>
        <a:ext cx="8803123" cy="497795"/>
      </dsp:txXfrm>
    </dsp:sp>
    <dsp:sp modelId="{32F40EFA-0F9E-47B1-A663-9DC24D977F98}">
      <dsp:nvSpPr>
        <dsp:cNvPr id="0" name=""/>
        <dsp:cNvSpPr/>
      </dsp:nvSpPr>
      <dsp:spPr>
        <a:xfrm>
          <a:off x="0" y="590977"/>
          <a:ext cx="8856983"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t-IT" sz="1800" kern="1200" baseline="0" dirty="0" smtClean="0"/>
            <a:t>Il Responsabile del Servizio</a:t>
          </a:r>
          <a:endParaRPr lang="it-IT" sz="1800" kern="1200" dirty="0"/>
        </a:p>
        <a:p>
          <a:pPr marL="171450" lvl="1" indent="-171450" algn="l" defTabSz="800100" rtl="0">
            <a:lnSpc>
              <a:spcPct val="90000"/>
            </a:lnSpc>
            <a:spcBef>
              <a:spcPct val="0"/>
            </a:spcBef>
            <a:spcAft>
              <a:spcPct val="20000"/>
            </a:spcAft>
            <a:buChar char="••"/>
          </a:pPr>
          <a:r>
            <a:rPr lang="it-IT" sz="1800" kern="1200" baseline="0" dirty="0" smtClean="0"/>
            <a:t>1 Istruttore Direttivo Tecnico Informatico </a:t>
          </a:r>
          <a:endParaRPr lang="it-IT" sz="1800" kern="1200" dirty="0"/>
        </a:p>
        <a:p>
          <a:pPr marL="171450" lvl="1" indent="-171450" algn="l" defTabSz="800100" rtl="0">
            <a:lnSpc>
              <a:spcPct val="90000"/>
            </a:lnSpc>
            <a:spcBef>
              <a:spcPct val="0"/>
            </a:spcBef>
            <a:spcAft>
              <a:spcPct val="20000"/>
            </a:spcAft>
            <a:buChar char="••"/>
          </a:pPr>
          <a:r>
            <a:rPr lang="it-IT" sz="1800" kern="1200" baseline="0" dirty="0" smtClean="0"/>
            <a:t>1 Istruttore Tecnico Informatico</a:t>
          </a:r>
          <a:endParaRPr lang="it-IT" sz="1800" kern="1200" dirty="0"/>
        </a:p>
      </dsp:txBody>
      <dsp:txXfrm>
        <a:off x="0" y="590977"/>
        <a:ext cx="8856983" cy="928395"/>
      </dsp:txXfrm>
    </dsp:sp>
    <dsp:sp modelId="{CA9ABC61-D56D-4F6A-AEE2-1214EC32E2FB}">
      <dsp:nvSpPr>
        <dsp:cNvPr id="0" name=""/>
        <dsp:cNvSpPr/>
      </dsp:nvSpPr>
      <dsp:spPr>
        <a:xfrm>
          <a:off x="0" y="1519373"/>
          <a:ext cx="8856983" cy="5516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it-IT" sz="2300" kern="1200" baseline="0" dirty="0" smtClean="0"/>
            <a:t>Il Comitato per la Sicurezza Informatica</a:t>
          </a:r>
          <a:endParaRPr lang="it-IT" sz="2300" kern="1200" dirty="0"/>
        </a:p>
      </dsp:txBody>
      <dsp:txXfrm>
        <a:off x="26930" y="1546303"/>
        <a:ext cx="8803123" cy="497795"/>
      </dsp:txXfrm>
    </dsp:sp>
    <dsp:sp modelId="{2087E06D-632D-433F-B808-A2DB2CF90B8C}">
      <dsp:nvSpPr>
        <dsp:cNvPr id="0" name=""/>
        <dsp:cNvSpPr/>
      </dsp:nvSpPr>
      <dsp:spPr>
        <a:xfrm>
          <a:off x="0" y="2071028"/>
          <a:ext cx="8856983"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t-IT" sz="1800" kern="1200" dirty="0" smtClean="0"/>
            <a:t>Il Direttore e i Dirigenti dell’Agenzia</a:t>
          </a:r>
          <a:endParaRPr lang="it-IT" sz="1800" kern="1200" dirty="0"/>
        </a:p>
        <a:p>
          <a:pPr marL="171450" lvl="1" indent="-171450" algn="l" defTabSz="800100" rtl="0">
            <a:lnSpc>
              <a:spcPct val="90000"/>
            </a:lnSpc>
            <a:spcBef>
              <a:spcPct val="0"/>
            </a:spcBef>
            <a:spcAft>
              <a:spcPct val="20000"/>
            </a:spcAft>
            <a:buChar char="••"/>
          </a:pPr>
          <a:r>
            <a:rPr lang="it-IT" sz="1800" kern="1200" baseline="0" dirty="0" smtClean="0"/>
            <a:t>Il Responsabile della Sicurezza Informatica</a:t>
          </a:r>
          <a:endParaRPr lang="it-IT" sz="1800" kern="1200" dirty="0"/>
        </a:p>
        <a:p>
          <a:pPr marL="171450" lvl="1" indent="-171450" algn="l" defTabSz="800100" rtl="0">
            <a:lnSpc>
              <a:spcPct val="90000"/>
            </a:lnSpc>
            <a:spcBef>
              <a:spcPct val="0"/>
            </a:spcBef>
            <a:spcAft>
              <a:spcPct val="20000"/>
            </a:spcAft>
            <a:buChar char="••"/>
          </a:pPr>
          <a:r>
            <a:rPr lang="it-IT" sz="1800" kern="1200" dirty="0" smtClean="0"/>
            <a:t>L’IT Auditor </a:t>
          </a:r>
          <a:endParaRPr lang="it-IT" sz="1800" kern="1200" dirty="0"/>
        </a:p>
      </dsp:txBody>
      <dsp:txXfrm>
        <a:off x="0" y="2071028"/>
        <a:ext cx="8856983" cy="928395"/>
      </dsp:txXfrm>
    </dsp:sp>
    <dsp:sp modelId="{55E28D7B-5618-43FF-B4D1-0CDB3D0DC445}">
      <dsp:nvSpPr>
        <dsp:cNvPr id="0" name=""/>
        <dsp:cNvSpPr/>
      </dsp:nvSpPr>
      <dsp:spPr>
        <a:xfrm>
          <a:off x="0" y="2999423"/>
          <a:ext cx="8856983" cy="5516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it-IT" sz="2300" kern="1200" dirty="0" smtClean="0"/>
            <a:t>Piattaforma di Sicurezza</a:t>
          </a:r>
          <a:endParaRPr lang="it-IT" sz="2300" kern="1200" dirty="0"/>
        </a:p>
      </dsp:txBody>
      <dsp:txXfrm>
        <a:off x="26930" y="3026353"/>
        <a:ext cx="8803123" cy="497795"/>
      </dsp:txXfrm>
    </dsp:sp>
    <dsp:sp modelId="{BA5E9014-268C-45C6-B557-483D29138254}">
      <dsp:nvSpPr>
        <dsp:cNvPr id="0" name=""/>
        <dsp:cNvSpPr/>
      </dsp:nvSpPr>
      <dsp:spPr>
        <a:xfrm>
          <a:off x="0" y="3551078"/>
          <a:ext cx="8856983" cy="618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t-IT" sz="1800" kern="1200" baseline="0" dirty="0" smtClean="0"/>
            <a:t>Il Responsabile del Servizio Sistema Informativo</a:t>
          </a:r>
          <a:endParaRPr lang="it-IT" sz="1800" kern="1200" dirty="0"/>
        </a:p>
        <a:p>
          <a:pPr marL="171450" lvl="1" indent="-171450" algn="l" defTabSz="800100" rtl="0">
            <a:lnSpc>
              <a:spcPct val="90000"/>
            </a:lnSpc>
            <a:spcBef>
              <a:spcPct val="0"/>
            </a:spcBef>
            <a:spcAft>
              <a:spcPct val="20000"/>
            </a:spcAft>
            <a:buChar char="••"/>
          </a:pPr>
          <a:r>
            <a:rPr lang="it-IT" sz="1800" kern="1200" dirty="0" smtClean="0"/>
            <a:t>Il Dirigente del Servizio Affari Amministrativi e Contabili</a:t>
          </a:r>
          <a:endParaRPr lang="it-IT" sz="1800" kern="1200" dirty="0"/>
        </a:p>
      </dsp:txBody>
      <dsp:txXfrm>
        <a:off x="0" y="3551078"/>
        <a:ext cx="8856983" cy="61892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3EB2-490B-4466-A19A-6F3F54DD21BF}">
      <dsp:nvSpPr>
        <dsp:cNvPr id="0" name=""/>
        <dsp:cNvSpPr/>
      </dsp:nvSpPr>
      <dsp:spPr>
        <a:xfrm>
          <a:off x="0" y="218378"/>
          <a:ext cx="7329509"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99568" numCol="1" spcCol="1270" anchor="t" anchorCtr="0">
          <a:noAutofit/>
        </a:bodyPr>
        <a:lstStyle/>
        <a:p>
          <a:pPr marL="114300" lvl="1" indent="-114300" algn="l" defTabSz="622300" rtl="0">
            <a:lnSpc>
              <a:spcPct val="90000"/>
            </a:lnSpc>
            <a:spcBef>
              <a:spcPct val="0"/>
            </a:spcBef>
            <a:spcAft>
              <a:spcPct val="15000"/>
            </a:spcAft>
            <a:buChar char="••"/>
          </a:pPr>
          <a:r>
            <a:rPr lang="it-IT" sz="1400" kern="1200" smtClean="0"/>
            <a:t>Attua, gestisce e aggiorna i </a:t>
          </a:r>
          <a:r>
            <a:rPr lang="it-IT" sz="1400" b="1" kern="1200" smtClean="0">
              <a:solidFill>
                <a:schemeClr val="accent3">
                  <a:lumMod val="75000"/>
                </a:schemeClr>
              </a:solidFill>
            </a:rPr>
            <a:t>sistemi informatici </a:t>
          </a:r>
          <a:r>
            <a:rPr lang="it-IT" sz="1400" kern="1200" smtClean="0"/>
            <a:t>dell’Agenzia </a:t>
          </a:r>
          <a:endParaRPr lang="it-IT" sz="1400" kern="1200" dirty="0"/>
        </a:p>
      </dsp:txBody>
      <dsp:txXfrm>
        <a:off x="0" y="218378"/>
        <a:ext cx="7329509" cy="504000"/>
      </dsp:txXfrm>
    </dsp:sp>
    <dsp:sp modelId="{81AC7A30-0C6A-425B-B772-4EC347B2B916}">
      <dsp:nvSpPr>
        <dsp:cNvPr id="0" name=""/>
        <dsp:cNvSpPr/>
      </dsp:nvSpPr>
      <dsp:spPr>
        <a:xfrm>
          <a:off x="366475" y="70778"/>
          <a:ext cx="5130657" cy="295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lvl="0" algn="l" defTabSz="622300" rtl="0">
            <a:lnSpc>
              <a:spcPct val="90000"/>
            </a:lnSpc>
            <a:spcBef>
              <a:spcPct val="0"/>
            </a:spcBef>
            <a:spcAft>
              <a:spcPct val="35000"/>
            </a:spcAft>
          </a:pPr>
          <a:r>
            <a:rPr lang="it-IT" sz="1400" kern="1200" dirty="0" smtClean="0"/>
            <a:t>Sistemi Informatici dell’Agenzia </a:t>
          </a:r>
          <a:endParaRPr lang="it-IT" sz="1400" kern="1200" dirty="0"/>
        </a:p>
      </dsp:txBody>
      <dsp:txXfrm>
        <a:off x="380885" y="85188"/>
        <a:ext cx="5101837" cy="266380"/>
      </dsp:txXfrm>
    </dsp:sp>
    <dsp:sp modelId="{24D69E11-6FA7-40C5-BFDE-F9E8B69F8EB0}">
      <dsp:nvSpPr>
        <dsp:cNvPr id="0" name=""/>
        <dsp:cNvSpPr/>
      </dsp:nvSpPr>
      <dsp:spPr>
        <a:xfrm>
          <a:off x="0" y="923978"/>
          <a:ext cx="7329509" cy="425250"/>
        </a:xfrm>
        <a:prstGeom prst="rect">
          <a:avLst/>
        </a:prstGeom>
        <a:solidFill>
          <a:schemeClr val="lt1">
            <a:alpha val="90000"/>
            <a:hueOff val="0"/>
            <a:satOff val="0"/>
            <a:lumOff val="0"/>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smtClean="0"/>
            <a:t>Predispone ed attua piani finalizzati a garantire la sicurezza </a:t>
          </a:r>
          <a:r>
            <a:rPr lang="it-IT" sz="1000" b="1" kern="1200" smtClean="0">
              <a:solidFill>
                <a:srgbClr val="00B050"/>
              </a:solidFill>
            </a:rPr>
            <a:t>logica</a:t>
          </a:r>
          <a:r>
            <a:rPr lang="it-IT" sz="1000" kern="1200" smtClean="0"/>
            <a:t> e </a:t>
          </a:r>
          <a:r>
            <a:rPr lang="it-IT" sz="1000" b="1" kern="1200" smtClean="0">
              <a:solidFill>
                <a:srgbClr val="00B050"/>
              </a:solidFill>
            </a:rPr>
            <a:t>fisica</a:t>
          </a:r>
          <a:r>
            <a:rPr lang="it-IT" sz="1000" kern="1200" smtClean="0"/>
            <a:t> dei dati contenuti negli archivi informatici</a:t>
          </a:r>
          <a:endParaRPr lang="it-IT" sz="1000" kern="1200" dirty="0"/>
        </a:p>
      </dsp:txBody>
      <dsp:txXfrm>
        <a:off x="0" y="923978"/>
        <a:ext cx="7329509" cy="425250"/>
      </dsp:txXfrm>
    </dsp:sp>
    <dsp:sp modelId="{956AE840-AC4E-4AD2-9DA5-A7F4EA11A56A}">
      <dsp:nvSpPr>
        <dsp:cNvPr id="0" name=""/>
        <dsp:cNvSpPr/>
      </dsp:nvSpPr>
      <dsp:spPr>
        <a:xfrm>
          <a:off x="366475" y="776378"/>
          <a:ext cx="5130657" cy="295200"/>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lvl="0" algn="l" defTabSz="444500" rtl="0">
            <a:lnSpc>
              <a:spcPct val="90000"/>
            </a:lnSpc>
            <a:spcBef>
              <a:spcPct val="0"/>
            </a:spcBef>
            <a:spcAft>
              <a:spcPct val="35000"/>
            </a:spcAft>
          </a:pPr>
          <a:r>
            <a:rPr lang="it-IT" sz="1000" kern="1200" dirty="0" smtClean="0"/>
            <a:t>Archivi i Informatici</a:t>
          </a:r>
          <a:endParaRPr lang="it-IT" sz="1000" kern="1200" dirty="0"/>
        </a:p>
      </dsp:txBody>
      <dsp:txXfrm>
        <a:off x="380885" y="790788"/>
        <a:ext cx="5101837" cy="266380"/>
      </dsp:txXfrm>
    </dsp:sp>
    <dsp:sp modelId="{C7040ED1-CB2E-43DE-87BF-90B07517DDC7}">
      <dsp:nvSpPr>
        <dsp:cNvPr id="0" name=""/>
        <dsp:cNvSpPr/>
      </dsp:nvSpPr>
      <dsp:spPr>
        <a:xfrm>
          <a:off x="0" y="1550828"/>
          <a:ext cx="7329509" cy="567000"/>
        </a:xfrm>
        <a:prstGeom prst="rect">
          <a:avLst/>
        </a:prstGeom>
        <a:solidFill>
          <a:schemeClr val="lt1">
            <a:alpha val="90000"/>
            <a:hueOff val="0"/>
            <a:satOff val="0"/>
            <a:lumOff val="0"/>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smtClean="0"/>
            <a:t>Pianifica procedure di salvataggio dei dati e predispone piani atti a garantire la continuità operativa (“</a:t>
          </a:r>
          <a:r>
            <a:rPr lang="it-IT" sz="1000" b="1" kern="1200" smtClean="0">
              <a:solidFill>
                <a:schemeClr val="accent3">
                  <a:lumMod val="50000"/>
                </a:schemeClr>
              </a:solidFill>
            </a:rPr>
            <a:t>Business Continuity Plan</a:t>
          </a:r>
          <a:r>
            <a:rPr lang="it-IT" sz="1000" kern="1200" smtClean="0"/>
            <a:t>”) ed un tempestivo ripristino in caso di danni ("</a:t>
          </a:r>
          <a:r>
            <a:rPr lang="it-IT" sz="1000" b="1" kern="1200" smtClean="0">
              <a:solidFill>
                <a:schemeClr val="accent3">
                  <a:lumMod val="50000"/>
                </a:schemeClr>
              </a:solidFill>
            </a:rPr>
            <a:t>Disaster Recovery</a:t>
          </a:r>
          <a:r>
            <a:rPr lang="it-IT" sz="1000" kern="1200" smtClean="0"/>
            <a:t>")</a:t>
          </a:r>
          <a:endParaRPr lang="it-IT" sz="1000" kern="1200" dirty="0"/>
        </a:p>
      </dsp:txBody>
      <dsp:txXfrm>
        <a:off x="0" y="1550828"/>
        <a:ext cx="7329509" cy="567000"/>
      </dsp:txXfrm>
    </dsp:sp>
    <dsp:sp modelId="{8C680383-75AE-4204-886D-B9979837E32C}">
      <dsp:nvSpPr>
        <dsp:cNvPr id="0" name=""/>
        <dsp:cNvSpPr/>
      </dsp:nvSpPr>
      <dsp:spPr>
        <a:xfrm>
          <a:off x="366475" y="1403228"/>
          <a:ext cx="5130657" cy="295200"/>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lvl="0" algn="l" defTabSz="444500" rtl="0">
            <a:lnSpc>
              <a:spcPct val="90000"/>
            </a:lnSpc>
            <a:spcBef>
              <a:spcPct val="0"/>
            </a:spcBef>
            <a:spcAft>
              <a:spcPct val="35000"/>
            </a:spcAft>
          </a:pPr>
          <a:r>
            <a:rPr lang="it-IT" sz="1000" kern="1200" dirty="0" smtClean="0"/>
            <a:t>Business </a:t>
          </a:r>
          <a:r>
            <a:rPr lang="it-IT" sz="1000" kern="1200" dirty="0" err="1" smtClean="0"/>
            <a:t>Continuity</a:t>
          </a:r>
          <a:r>
            <a:rPr lang="it-IT" sz="1000" kern="1200" dirty="0" smtClean="0"/>
            <a:t> </a:t>
          </a:r>
          <a:r>
            <a:rPr lang="it-IT" sz="1000" kern="1200" dirty="0" err="1" smtClean="0"/>
            <a:t>Plan</a:t>
          </a:r>
          <a:r>
            <a:rPr lang="it-IT" sz="1000" kern="1200" dirty="0" smtClean="0"/>
            <a:t> - </a:t>
          </a:r>
          <a:r>
            <a:rPr lang="it-IT" sz="1000" kern="1200" dirty="0" err="1" smtClean="0"/>
            <a:t>Disaster</a:t>
          </a:r>
          <a:r>
            <a:rPr lang="it-IT" sz="1000" kern="1200" dirty="0" smtClean="0"/>
            <a:t> </a:t>
          </a:r>
          <a:r>
            <a:rPr lang="it-IT" sz="1000" kern="1200" dirty="0" err="1" smtClean="0"/>
            <a:t>Recovery</a:t>
          </a:r>
          <a:endParaRPr lang="it-IT" sz="1000" kern="1200" dirty="0"/>
        </a:p>
      </dsp:txBody>
      <dsp:txXfrm>
        <a:off x="380885" y="1417638"/>
        <a:ext cx="5101837" cy="266380"/>
      </dsp:txXfrm>
    </dsp:sp>
    <dsp:sp modelId="{AE95ED7F-C373-42ED-ABC5-8241DD861AE0}">
      <dsp:nvSpPr>
        <dsp:cNvPr id="0" name=""/>
        <dsp:cNvSpPr/>
      </dsp:nvSpPr>
      <dsp:spPr>
        <a:xfrm>
          <a:off x="0" y="2319428"/>
          <a:ext cx="7329509" cy="425250"/>
        </a:xfrm>
        <a:prstGeom prst="rect">
          <a:avLst/>
        </a:prstGeom>
        <a:solidFill>
          <a:schemeClr val="lt1">
            <a:alpha val="90000"/>
            <a:hueOff val="0"/>
            <a:satOff val="0"/>
            <a:lumOff val="0"/>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smtClean="0"/>
            <a:t>Gestisce la </a:t>
          </a:r>
          <a:r>
            <a:rPr lang="it-IT" sz="1000" b="1" kern="1200" smtClean="0">
              <a:solidFill>
                <a:schemeClr val="accent5">
                  <a:lumMod val="75000"/>
                </a:schemeClr>
              </a:solidFill>
            </a:rPr>
            <a:t>rete</a:t>
          </a:r>
          <a:r>
            <a:rPr lang="it-IT" sz="1000" kern="1200" smtClean="0"/>
            <a:t> ed i </a:t>
          </a:r>
          <a:r>
            <a:rPr lang="it-IT" sz="1000" b="1" kern="1200" smtClean="0">
              <a:solidFill>
                <a:schemeClr val="accent5">
                  <a:lumMod val="75000"/>
                </a:schemeClr>
              </a:solidFill>
            </a:rPr>
            <a:t>server</a:t>
          </a:r>
          <a:r>
            <a:rPr lang="it-IT" sz="1000" kern="1200" smtClean="0"/>
            <a:t> dell'Agenzia e promuove l'informatizzazione delle procedure interne </a:t>
          </a:r>
          <a:endParaRPr lang="it-IT" sz="1000" kern="1200" dirty="0"/>
        </a:p>
      </dsp:txBody>
      <dsp:txXfrm>
        <a:off x="0" y="2319428"/>
        <a:ext cx="7329509" cy="425250"/>
      </dsp:txXfrm>
    </dsp:sp>
    <dsp:sp modelId="{AD93B323-2CE1-415B-A6E3-F7F695276175}">
      <dsp:nvSpPr>
        <dsp:cNvPr id="0" name=""/>
        <dsp:cNvSpPr/>
      </dsp:nvSpPr>
      <dsp:spPr>
        <a:xfrm>
          <a:off x="366475" y="2171828"/>
          <a:ext cx="5130657" cy="295200"/>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lvl="0" algn="l" defTabSz="444500" rtl="0">
            <a:lnSpc>
              <a:spcPct val="90000"/>
            </a:lnSpc>
            <a:spcBef>
              <a:spcPct val="0"/>
            </a:spcBef>
            <a:spcAft>
              <a:spcPct val="35000"/>
            </a:spcAft>
          </a:pPr>
          <a:r>
            <a:rPr lang="it-IT" sz="1000" kern="1200" dirty="0" smtClean="0"/>
            <a:t>Procedure interne</a:t>
          </a:r>
          <a:endParaRPr lang="it-IT" sz="1000" kern="1200" dirty="0"/>
        </a:p>
      </dsp:txBody>
      <dsp:txXfrm>
        <a:off x="380885" y="2186238"/>
        <a:ext cx="5101837" cy="266380"/>
      </dsp:txXfrm>
    </dsp:sp>
    <dsp:sp modelId="{6D2390C8-D1B2-4387-B3E8-F31B12B01819}">
      <dsp:nvSpPr>
        <dsp:cNvPr id="0" name=""/>
        <dsp:cNvSpPr/>
      </dsp:nvSpPr>
      <dsp:spPr>
        <a:xfrm>
          <a:off x="0" y="2946278"/>
          <a:ext cx="7329509" cy="1071000"/>
        </a:xfrm>
        <a:prstGeom prst="rect">
          <a:avLst/>
        </a:prstGeom>
        <a:solidFill>
          <a:schemeClr val="lt1">
            <a:alpha val="90000"/>
            <a:hueOff val="0"/>
            <a:satOff val="0"/>
            <a:lumOff val="0"/>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dirty="0" smtClean="0"/>
            <a:t> Supporto specialistico trasversale; </a:t>
          </a:r>
          <a:endParaRPr lang="it-IT" sz="1000" kern="1200" dirty="0"/>
        </a:p>
        <a:p>
          <a:pPr marL="57150" lvl="1" indent="-57150" algn="l" defTabSz="444500" rtl="0">
            <a:lnSpc>
              <a:spcPct val="90000"/>
            </a:lnSpc>
            <a:spcBef>
              <a:spcPct val="0"/>
            </a:spcBef>
            <a:spcAft>
              <a:spcPct val="15000"/>
            </a:spcAft>
            <a:buChar char="••"/>
          </a:pPr>
          <a:r>
            <a:rPr lang="it-IT" sz="1000" kern="1200" smtClean="0"/>
            <a:t>Progettazione del </a:t>
          </a:r>
          <a:r>
            <a:rPr lang="it-IT" sz="1000" b="1" kern="1200" smtClean="0">
              <a:solidFill>
                <a:schemeClr val="accent5">
                  <a:lumMod val="75000"/>
                </a:schemeClr>
              </a:solidFill>
            </a:rPr>
            <a:t>sito web </a:t>
          </a:r>
          <a:r>
            <a:rPr lang="it-IT" sz="1000" kern="1200" smtClean="0"/>
            <a:t>dell'Agenzia;</a:t>
          </a:r>
          <a:endParaRPr lang="it-IT" sz="1000" kern="1200" dirty="0"/>
        </a:p>
        <a:p>
          <a:pPr marL="57150" lvl="1" indent="-57150" algn="l" defTabSz="444500" rtl="0">
            <a:lnSpc>
              <a:spcPct val="90000"/>
            </a:lnSpc>
            <a:spcBef>
              <a:spcPct val="0"/>
            </a:spcBef>
            <a:spcAft>
              <a:spcPct val="15000"/>
            </a:spcAft>
            <a:buChar char="••"/>
          </a:pPr>
          <a:r>
            <a:rPr lang="it-IT" sz="1000" kern="1200" smtClean="0"/>
            <a:t>Progettazione e manutenzione di sistemi di</a:t>
          </a:r>
          <a:r>
            <a:rPr lang="it-IT" sz="1000" b="1" kern="1200" smtClean="0"/>
            <a:t> </a:t>
          </a:r>
          <a:r>
            <a:rPr lang="it-IT" sz="1000" b="1" kern="1200" smtClean="0">
              <a:solidFill>
                <a:schemeClr val="accent5">
                  <a:lumMod val="75000"/>
                </a:schemeClr>
              </a:solidFill>
            </a:rPr>
            <a:t>comunicazione/interazione digitale</a:t>
          </a:r>
          <a:r>
            <a:rPr lang="it-IT" sz="1000" kern="1200" smtClean="0">
              <a:solidFill>
                <a:schemeClr val="accent5">
                  <a:lumMod val="75000"/>
                </a:schemeClr>
              </a:solidFill>
            </a:rPr>
            <a:t> </a:t>
          </a:r>
          <a:r>
            <a:rPr lang="it-IT" sz="1000" kern="1200" smtClean="0">
              <a:solidFill>
                <a:schemeClr val="tx1"/>
              </a:solidFill>
            </a:rPr>
            <a:t>all’interno dell’Agenzia e</a:t>
          </a:r>
          <a:r>
            <a:rPr lang="it-IT" sz="1000" kern="1200" smtClean="0">
              <a:solidFill>
                <a:schemeClr val="accent5">
                  <a:lumMod val="75000"/>
                </a:schemeClr>
              </a:solidFill>
            </a:rPr>
            <a:t> </a:t>
          </a:r>
          <a:r>
            <a:rPr lang="it-IT" sz="1000" kern="1200" smtClean="0"/>
            <a:t>con Organismi Delegati</a:t>
          </a:r>
          <a:endParaRPr lang="it-IT" sz="1000" kern="1200" dirty="0"/>
        </a:p>
        <a:p>
          <a:pPr marL="57150" lvl="1" indent="-57150" algn="l" defTabSz="444500" rtl="0">
            <a:lnSpc>
              <a:spcPct val="90000"/>
            </a:lnSpc>
            <a:spcBef>
              <a:spcPct val="0"/>
            </a:spcBef>
            <a:spcAft>
              <a:spcPct val="15000"/>
            </a:spcAft>
            <a:buChar char="••"/>
          </a:pPr>
          <a:r>
            <a:rPr lang="it-IT" sz="1000" b="1" kern="1200" smtClean="0">
              <a:solidFill>
                <a:schemeClr val="accent5">
                  <a:lumMod val="75000"/>
                </a:schemeClr>
              </a:solidFill>
            </a:rPr>
            <a:t> </a:t>
          </a:r>
          <a:r>
            <a:rPr lang="it-IT" sz="1000" b="0" kern="1200" smtClean="0">
              <a:solidFill>
                <a:schemeClr val="tx1"/>
              </a:solidFill>
            </a:rPr>
            <a:t>Per l’erogazione e fruizione del Protocollo </a:t>
          </a:r>
          <a:r>
            <a:rPr lang="it-IT" sz="1000" b="1" kern="1200" smtClean="0">
              <a:solidFill>
                <a:schemeClr val="accent5">
                  <a:lumMod val="75000"/>
                </a:schemeClr>
              </a:solidFill>
            </a:rPr>
            <a:t>Informatico</a:t>
          </a:r>
          <a:r>
            <a:rPr lang="it-IT" sz="1000" kern="1200" smtClean="0"/>
            <a:t>.</a:t>
          </a:r>
          <a:endParaRPr lang="it-IT" sz="1000" kern="1200" dirty="0"/>
        </a:p>
      </dsp:txBody>
      <dsp:txXfrm>
        <a:off x="0" y="2946278"/>
        <a:ext cx="7329509" cy="1071000"/>
      </dsp:txXfrm>
    </dsp:sp>
    <dsp:sp modelId="{743D5BDD-5067-4935-8FEB-3EC40E700005}">
      <dsp:nvSpPr>
        <dsp:cNvPr id="0" name=""/>
        <dsp:cNvSpPr/>
      </dsp:nvSpPr>
      <dsp:spPr>
        <a:xfrm>
          <a:off x="366475" y="2798679"/>
          <a:ext cx="5130657" cy="295200"/>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lvl="0" algn="l" defTabSz="444500" rtl="0">
            <a:lnSpc>
              <a:spcPct val="90000"/>
            </a:lnSpc>
            <a:spcBef>
              <a:spcPct val="0"/>
            </a:spcBef>
            <a:spcAft>
              <a:spcPct val="35000"/>
            </a:spcAft>
          </a:pPr>
          <a:r>
            <a:rPr lang="it-IT" sz="1000" kern="1200" dirty="0" smtClean="0"/>
            <a:t>Supporto Tecnico  </a:t>
          </a:r>
          <a:endParaRPr lang="it-IT" sz="1000" kern="1200" dirty="0"/>
        </a:p>
      </dsp:txBody>
      <dsp:txXfrm>
        <a:off x="380885" y="2813089"/>
        <a:ext cx="5101837" cy="266380"/>
      </dsp:txXfrm>
    </dsp:sp>
    <dsp:sp modelId="{6115A3D1-E6A9-4620-AF4B-77DD7EF8E5D1}">
      <dsp:nvSpPr>
        <dsp:cNvPr id="0" name=""/>
        <dsp:cNvSpPr/>
      </dsp:nvSpPr>
      <dsp:spPr>
        <a:xfrm>
          <a:off x="0" y="4218879"/>
          <a:ext cx="7329509" cy="42525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smtClean="0"/>
            <a:t>Ha la responsabilità delle attività operative inerenti la </a:t>
          </a:r>
          <a:r>
            <a:rPr lang="it-IT" sz="1000" b="1" kern="1200" smtClean="0">
              <a:solidFill>
                <a:schemeClr val="accent2">
                  <a:lumMod val="75000"/>
                </a:schemeClr>
              </a:solidFill>
            </a:rPr>
            <a:t>sicurezza</a:t>
          </a:r>
          <a:r>
            <a:rPr lang="it-IT" sz="1000" kern="1200" smtClean="0"/>
            <a:t> dei sistemi</a:t>
          </a:r>
          <a:endParaRPr lang="it-IT" sz="1000" kern="1200" dirty="0"/>
        </a:p>
      </dsp:txBody>
      <dsp:txXfrm>
        <a:off x="0" y="4218879"/>
        <a:ext cx="7329509" cy="425250"/>
      </dsp:txXfrm>
    </dsp:sp>
    <dsp:sp modelId="{2EFB52BA-A18A-430A-9E26-CAB206E1D2C5}">
      <dsp:nvSpPr>
        <dsp:cNvPr id="0" name=""/>
        <dsp:cNvSpPr/>
      </dsp:nvSpPr>
      <dsp:spPr>
        <a:xfrm>
          <a:off x="366475" y="4071278"/>
          <a:ext cx="5130657" cy="2952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lvl="0" algn="l" defTabSz="444500" rtl="0">
            <a:lnSpc>
              <a:spcPct val="90000"/>
            </a:lnSpc>
            <a:spcBef>
              <a:spcPct val="0"/>
            </a:spcBef>
            <a:spcAft>
              <a:spcPct val="35000"/>
            </a:spcAft>
          </a:pPr>
          <a:r>
            <a:rPr lang="it-IT" sz="1000" kern="1200" dirty="0" smtClean="0"/>
            <a:t>Sicurezza Informatica</a:t>
          </a:r>
          <a:endParaRPr lang="it-IT" sz="1000" kern="1200" dirty="0"/>
        </a:p>
      </dsp:txBody>
      <dsp:txXfrm>
        <a:off x="380885" y="4085688"/>
        <a:ext cx="5101837" cy="26638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3EB2-490B-4466-A19A-6F3F54DD21BF}">
      <dsp:nvSpPr>
        <dsp:cNvPr id="0" name=""/>
        <dsp:cNvSpPr/>
      </dsp:nvSpPr>
      <dsp:spPr>
        <a:xfrm>
          <a:off x="0" y="136664"/>
          <a:ext cx="6347048" cy="226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99568" numCol="1" spcCol="1270" anchor="t" anchorCtr="0">
          <a:noAutofit/>
        </a:bodyPr>
        <a:lstStyle/>
        <a:p>
          <a:pPr marL="114300" lvl="1" indent="-114300" algn="l" defTabSz="622300" rtl="0">
            <a:lnSpc>
              <a:spcPct val="90000"/>
            </a:lnSpc>
            <a:spcBef>
              <a:spcPct val="0"/>
            </a:spcBef>
            <a:spcAft>
              <a:spcPct val="15000"/>
            </a:spcAft>
            <a:buChar char="••"/>
          </a:pPr>
          <a:endParaRPr lang="it-IT" sz="1400" kern="1200" dirty="0"/>
        </a:p>
      </dsp:txBody>
      <dsp:txXfrm>
        <a:off x="0" y="136664"/>
        <a:ext cx="6347048" cy="226800"/>
      </dsp:txXfrm>
    </dsp:sp>
    <dsp:sp modelId="{81AC7A30-0C6A-425B-B772-4EC347B2B916}">
      <dsp:nvSpPr>
        <dsp:cNvPr id="0" name=""/>
        <dsp:cNvSpPr/>
      </dsp:nvSpPr>
      <dsp:spPr>
        <a:xfrm>
          <a:off x="317352" y="3824"/>
          <a:ext cx="4442933" cy="2656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622300" rtl="0">
            <a:lnSpc>
              <a:spcPct val="90000"/>
            </a:lnSpc>
            <a:spcBef>
              <a:spcPct val="0"/>
            </a:spcBef>
            <a:spcAft>
              <a:spcPct val="35000"/>
            </a:spcAft>
          </a:pPr>
          <a:r>
            <a:rPr lang="it-IT" sz="1400" kern="1200" dirty="0" smtClean="0"/>
            <a:t>Si riunisce con cadenza trimestrale</a:t>
          </a:r>
          <a:endParaRPr lang="it-IT" sz="1400" kern="1200" dirty="0"/>
        </a:p>
      </dsp:txBody>
      <dsp:txXfrm>
        <a:off x="330321" y="16793"/>
        <a:ext cx="4416995" cy="239742"/>
      </dsp:txXfrm>
    </dsp:sp>
    <dsp:sp modelId="{24D69E11-6FA7-40C5-BFDE-F9E8B69F8EB0}">
      <dsp:nvSpPr>
        <dsp:cNvPr id="0" name=""/>
        <dsp:cNvSpPr/>
      </dsp:nvSpPr>
      <dsp:spPr>
        <a:xfrm>
          <a:off x="0" y="544904"/>
          <a:ext cx="6347048" cy="226800"/>
        </a:xfrm>
        <a:prstGeom prst="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544904"/>
        <a:ext cx="6347048" cy="226800"/>
      </dsp:txXfrm>
    </dsp:sp>
    <dsp:sp modelId="{956AE840-AC4E-4AD2-9DA5-A7F4EA11A56A}">
      <dsp:nvSpPr>
        <dsp:cNvPr id="0" name=""/>
        <dsp:cNvSpPr/>
      </dsp:nvSpPr>
      <dsp:spPr>
        <a:xfrm>
          <a:off x="317352" y="412064"/>
          <a:ext cx="4442933" cy="26568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400050" rtl="0">
            <a:lnSpc>
              <a:spcPct val="90000"/>
            </a:lnSpc>
            <a:spcBef>
              <a:spcPct val="0"/>
            </a:spcBef>
            <a:spcAft>
              <a:spcPct val="35000"/>
            </a:spcAft>
          </a:pPr>
          <a:r>
            <a:rPr lang="it-IT" sz="900" kern="1200" dirty="0" smtClean="0"/>
            <a:t>Verifica l’adeguamento della documentazione inerente la sicurezza informatica</a:t>
          </a:r>
          <a:endParaRPr lang="it-IT" sz="900" kern="1200" dirty="0"/>
        </a:p>
      </dsp:txBody>
      <dsp:txXfrm>
        <a:off x="330321" y="425033"/>
        <a:ext cx="4416995" cy="239742"/>
      </dsp:txXfrm>
    </dsp:sp>
    <dsp:sp modelId="{C7040ED1-CB2E-43DE-87BF-90B07517DDC7}">
      <dsp:nvSpPr>
        <dsp:cNvPr id="0" name=""/>
        <dsp:cNvSpPr/>
      </dsp:nvSpPr>
      <dsp:spPr>
        <a:xfrm>
          <a:off x="0" y="953144"/>
          <a:ext cx="6347048" cy="2268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953144"/>
        <a:ext cx="6347048" cy="226800"/>
      </dsp:txXfrm>
    </dsp:sp>
    <dsp:sp modelId="{8C680383-75AE-4204-886D-B9979837E32C}">
      <dsp:nvSpPr>
        <dsp:cNvPr id="0" name=""/>
        <dsp:cNvSpPr/>
      </dsp:nvSpPr>
      <dsp:spPr>
        <a:xfrm>
          <a:off x="317352" y="820304"/>
          <a:ext cx="4442933" cy="26568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400050" rtl="0">
            <a:lnSpc>
              <a:spcPct val="90000"/>
            </a:lnSpc>
            <a:spcBef>
              <a:spcPct val="0"/>
            </a:spcBef>
            <a:spcAft>
              <a:spcPct val="35000"/>
            </a:spcAft>
          </a:pPr>
          <a:r>
            <a:rPr lang="it-IT" sz="900" kern="1200" dirty="0" smtClean="0"/>
            <a:t>Propone Indirizzi e azioni in materia di sicurezza informatica</a:t>
          </a:r>
          <a:endParaRPr lang="it-IT" sz="900" kern="1200" dirty="0"/>
        </a:p>
      </dsp:txBody>
      <dsp:txXfrm>
        <a:off x="330321" y="833273"/>
        <a:ext cx="4416995" cy="239742"/>
      </dsp:txXfrm>
    </dsp:sp>
    <dsp:sp modelId="{AE95ED7F-C373-42ED-ABC5-8241DD861AE0}">
      <dsp:nvSpPr>
        <dsp:cNvPr id="0" name=""/>
        <dsp:cNvSpPr/>
      </dsp:nvSpPr>
      <dsp:spPr>
        <a:xfrm>
          <a:off x="0" y="1361384"/>
          <a:ext cx="6347048" cy="226800"/>
        </a:xfrm>
        <a:prstGeom prst="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1361384"/>
        <a:ext cx="6347048" cy="226800"/>
      </dsp:txXfrm>
    </dsp:sp>
    <dsp:sp modelId="{AD93B323-2CE1-415B-A6E3-F7F695276175}">
      <dsp:nvSpPr>
        <dsp:cNvPr id="0" name=""/>
        <dsp:cNvSpPr/>
      </dsp:nvSpPr>
      <dsp:spPr>
        <a:xfrm>
          <a:off x="317352" y="1228544"/>
          <a:ext cx="4442933" cy="26568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400050" rtl="0">
            <a:lnSpc>
              <a:spcPct val="90000"/>
            </a:lnSpc>
            <a:spcBef>
              <a:spcPct val="0"/>
            </a:spcBef>
            <a:spcAft>
              <a:spcPct val="35000"/>
            </a:spcAft>
          </a:pPr>
          <a:r>
            <a:rPr lang="it-IT" sz="900" kern="1200" dirty="0" smtClean="0"/>
            <a:t>Informa il Direttore Generale sullo stato della situazione</a:t>
          </a:r>
          <a:endParaRPr lang="it-IT" sz="900" kern="1200" dirty="0"/>
        </a:p>
      </dsp:txBody>
      <dsp:txXfrm>
        <a:off x="330321" y="1241513"/>
        <a:ext cx="4416995" cy="239742"/>
      </dsp:txXfrm>
    </dsp:sp>
    <dsp:sp modelId="{D0678AFD-74CC-42A1-B7CF-C77C23965D99}">
      <dsp:nvSpPr>
        <dsp:cNvPr id="0" name=""/>
        <dsp:cNvSpPr/>
      </dsp:nvSpPr>
      <dsp:spPr>
        <a:xfrm>
          <a:off x="0" y="1769624"/>
          <a:ext cx="6347048" cy="2268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9A28AAC5-F6F1-433E-9D47-2200B9531909}">
      <dsp:nvSpPr>
        <dsp:cNvPr id="0" name=""/>
        <dsp:cNvSpPr/>
      </dsp:nvSpPr>
      <dsp:spPr>
        <a:xfrm>
          <a:off x="317352" y="1636784"/>
          <a:ext cx="4442933" cy="26568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400050">
            <a:lnSpc>
              <a:spcPct val="90000"/>
            </a:lnSpc>
            <a:spcBef>
              <a:spcPct val="0"/>
            </a:spcBef>
            <a:spcAft>
              <a:spcPct val="35000"/>
            </a:spcAft>
          </a:pPr>
          <a:r>
            <a:rPr lang="it-IT" sz="900" kern="1200" dirty="0" smtClean="0"/>
            <a:t>Insieme al Servizio “Sistema Informativo” costituisce il </a:t>
          </a:r>
          <a:r>
            <a:rPr lang="it-IT" sz="900" kern="1200" dirty="0" err="1" smtClean="0"/>
            <a:t>Change</a:t>
          </a:r>
          <a:r>
            <a:rPr lang="it-IT" sz="900" kern="1200" dirty="0" smtClean="0"/>
            <a:t> </a:t>
          </a:r>
          <a:r>
            <a:rPr lang="it-IT" sz="900" kern="1200" dirty="0" err="1" smtClean="0"/>
            <a:t>Advisory</a:t>
          </a:r>
          <a:r>
            <a:rPr lang="it-IT" sz="900" kern="1200" dirty="0" smtClean="0"/>
            <a:t> </a:t>
          </a:r>
          <a:r>
            <a:rPr lang="it-IT" sz="900" kern="1200" dirty="0" err="1" smtClean="0"/>
            <a:t>Board</a:t>
          </a:r>
          <a:r>
            <a:rPr lang="it-IT" sz="900" kern="1200" dirty="0" smtClean="0"/>
            <a:t> </a:t>
          </a:r>
          <a:endParaRPr lang="it-IT" sz="900" kern="1200" dirty="0"/>
        </a:p>
      </dsp:txBody>
      <dsp:txXfrm>
        <a:off x="330321" y="1649753"/>
        <a:ext cx="4416995" cy="23974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3EB2-490B-4466-A19A-6F3F54DD21BF}">
      <dsp:nvSpPr>
        <dsp:cNvPr id="0" name=""/>
        <dsp:cNvSpPr/>
      </dsp:nvSpPr>
      <dsp:spPr>
        <a:xfrm>
          <a:off x="0" y="165566"/>
          <a:ext cx="5318254" cy="24376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99568" numCol="1" spcCol="1270" anchor="t" anchorCtr="0">
          <a:noAutofit/>
        </a:bodyPr>
        <a:lstStyle/>
        <a:p>
          <a:pPr marL="114300" lvl="1" indent="-114300" algn="l" defTabSz="622300" rtl="0">
            <a:lnSpc>
              <a:spcPct val="90000"/>
            </a:lnSpc>
            <a:spcBef>
              <a:spcPct val="0"/>
            </a:spcBef>
            <a:spcAft>
              <a:spcPct val="15000"/>
            </a:spcAft>
            <a:buChar char="••"/>
          </a:pPr>
          <a:endParaRPr lang="it-IT" sz="1400" kern="1200" dirty="0"/>
        </a:p>
      </dsp:txBody>
      <dsp:txXfrm>
        <a:off x="0" y="165566"/>
        <a:ext cx="5318254" cy="243760"/>
      </dsp:txXfrm>
    </dsp:sp>
    <dsp:sp modelId="{81AC7A30-0C6A-425B-B772-4EC347B2B916}">
      <dsp:nvSpPr>
        <dsp:cNvPr id="0" name=""/>
        <dsp:cNvSpPr/>
      </dsp:nvSpPr>
      <dsp:spPr>
        <a:xfrm>
          <a:off x="317352" y="32726"/>
          <a:ext cx="4442933" cy="2656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622300" rtl="0">
            <a:lnSpc>
              <a:spcPct val="90000"/>
            </a:lnSpc>
            <a:spcBef>
              <a:spcPct val="0"/>
            </a:spcBef>
            <a:spcAft>
              <a:spcPct val="35000"/>
            </a:spcAft>
          </a:pPr>
          <a:r>
            <a:rPr lang="it-IT" sz="1400" kern="1200" dirty="0" smtClean="0"/>
            <a:t>Progetta SPI da proporre al Comitato di sicurezza; </a:t>
          </a:r>
          <a:endParaRPr lang="it-IT" sz="1400" kern="1200" dirty="0"/>
        </a:p>
      </dsp:txBody>
      <dsp:txXfrm>
        <a:off x="330321" y="45695"/>
        <a:ext cx="4416995" cy="239742"/>
      </dsp:txXfrm>
    </dsp:sp>
    <dsp:sp modelId="{24D69E11-6FA7-40C5-BFDE-F9E8B69F8EB0}">
      <dsp:nvSpPr>
        <dsp:cNvPr id="0" name=""/>
        <dsp:cNvSpPr/>
      </dsp:nvSpPr>
      <dsp:spPr>
        <a:xfrm>
          <a:off x="0" y="590766"/>
          <a:ext cx="5318254" cy="301648"/>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590766"/>
        <a:ext cx="5318254" cy="301648"/>
      </dsp:txXfrm>
    </dsp:sp>
    <dsp:sp modelId="{956AE840-AC4E-4AD2-9DA5-A7F4EA11A56A}">
      <dsp:nvSpPr>
        <dsp:cNvPr id="0" name=""/>
        <dsp:cNvSpPr/>
      </dsp:nvSpPr>
      <dsp:spPr>
        <a:xfrm>
          <a:off x="317352" y="457926"/>
          <a:ext cx="4442933" cy="26568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400050" rtl="0">
            <a:lnSpc>
              <a:spcPct val="90000"/>
            </a:lnSpc>
            <a:spcBef>
              <a:spcPct val="0"/>
            </a:spcBef>
            <a:spcAft>
              <a:spcPct val="35000"/>
            </a:spcAft>
          </a:pPr>
          <a:r>
            <a:rPr lang="it-IT" sz="900" kern="1200" dirty="0" smtClean="0"/>
            <a:t>Progetta sistema per classificazione e gestione info aziendali e ne gestisce l’evoluzione; </a:t>
          </a:r>
          <a:endParaRPr lang="it-IT" sz="900" kern="1200" dirty="0"/>
        </a:p>
      </dsp:txBody>
      <dsp:txXfrm>
        <a:off x="330321" y="470895"/>
        <a:ext cx="4416995" cy="239742"/>
      </dsp:txXfrm>
    </dsp:sp>
    <dsp:sp modelId="{C7040ED1-CB2E-43DE-87BF-90B07517DDC7}">
      <dsp:nvSpPr>
        <dsp:cNvPr id="0" name=""/>
        <dsp:cNvSpPr/>
      </dsp:nvSpPr>
      <dsp:spPr>
        <a:xfrm>
          <a:off x="0" y="1073855"/>
          <a:ext cx="5338946" cy="328880"/>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1073855"/>
        <a:ext cx="5338946" cy="328880"/>
      </dsp:txXfrm>
    </dsp:sp>
    <dsp:sp modelId="{8C680383-75AE-4204-886D-B9979837E32C}">
      <dsp:nvSpPr>
        <dsp:cNvPr id="0" name=""/>
        <dsp:cNvSpPr/>
      </dsp:nvSpPr>
      <dsp:spPr>
        <a:xfrm>
          <a:off x="317352" y="941015"/>
          <a:ext cx="4442933" cy="26568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400050" rtl="0">
            <a:lnSpc>
              <a:spcPct val="90000"/>
            </a:lnSpc>
            <a:spcBef>
              <a:spcPct val="0"/>
            </a:spcBef>
            <a:spcAft>
              <a:spcPct val="35000"/>
            </a:spcAft>
          </a:pPr>
          <a:r>
            <a:rPr lang="it-IT" sz="900" kern="1200" dirty="0" smtClean="0"/>
            <a:t>Coordina attuazione interventi operativi volti ad implementare le misure di protezione;</a:t>
          </a:r>
          <a:endParaRPr lang="it-IT" sz="900" kern="1200" dirty="0"/>
        </a:p>
      </dsp:txBody>
      <dsp:txXfrm>
        <a:off x="330321" y="953984"/>
        <a:ext cx="4416995" cy="239742"/>
      </dsp:txXfrm>
    </dsp:sp>
    <dsp:sp modelId="{AE95ED7F-C373-42ED-ABC5-8241DD861AE0}">
      <dsp:nvSpPr>
        <dsp:cNvPr id="0" name=""/>
        <dsp:cNvSpPr/>
      </dsp:nvSpPr>
      <dsp:spPr>
        <a:xfrm>
          <a:off x="0" y="1584175"/>
          <a:ext cx="5318254" cy="383346"/>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1584175"/>
        <a:ext cx="5318254" cy="383346"/>
      </dsp:txXfrm>
    </dsp:sp>
    <dsp:sp modelId="{AD93B323-2CE1-415B-A6E3-F7F695276175}">
      <dsp:nvSpPr>
        <dsp:cNvPr id="0" name=""/>
        <dsp:cNvSpPr/>
      </dsp:nvSpPr>
      <dsp:spPr>
        <a:xfrm>
          <a:off x="317352" y="1451335"/>
          <a:ext cx="4442933" cy="26568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lvl="0" algn="l" defTabSz="400050" rtl="0">
            <a:lnSpc>
              <a:spcPct val="90000"/>
            </a:lnSpc>
            <a:spcBef>
              <a:spcPct val="0"/>
            </a:spcBef>
            <a:spcAft>
              <a:spcPct val="35000"/>
            </a:spcAft>
          </a:pPr>
          <a:r>
            <a:rPr lang="it-IT" sz="900" kern="1200" dirty="0" smtClean="0"/>
            <a:t>supporta gli interventi di audit effettuati dal Servizio Controllo Interno.</a:t>
          </a:r>
          <a:endParaRPr lang="it-IT" sz="900" kern="1200" dirty="0"/>
        </a:p>
      </dsp:txBody>
      <dsp:txXfrm>
        <a:off x="330321" y="1464304"/>
        <a:ext cx="4416995" cy="23974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1677F-51BE-4CD2-80A6-9EC8E33B181A}">
      <dsp:nvSpPr>
        <dsp:cNvPr id="0" name=""/>
        <dsp:cNvSpPr/>
      </dsp:nvSpPr>
      <dsp:spPr>
        <a:xfrm>
          <a:off x="1054" y="0"/>
          <a:ext cx="2742492" cy="3041228"/>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1700" kern="1200" dirty="0" smtClean="0"/>
            <a:t>Recepisce una direttiva della Commissione Europea</a:t>
          </a:r>
        </a:p>
        <a:p>
          <a:pPr lvl="0" algn="ctr" defTabSz="711200" rtl="0">
            <a:lnSpc>
              <a:spcPct val="90000"/>
            </a:lnSpc>
            <a:spcBef>
              <a:spcPct val="0"/>
            </a:spcBef>
            <a:spcAft>
              <a:spcPct val="35000"/>
            </a:spcAft>
          </a:pPr>
          <a:endParaRPr lang="it-IT" sz="1700" kern="1200" dirty="0"/>
        </a:p>
      </dsp:txBody>
      <dsp:txXfrm>
        <a:off x="1054" y="0"/>
        <a:ext cx="2742492" cy="912368"/>
      </dsp:txXfrm>
    </dsp:sp>
    <dsp:sp modelId="{4C6AFA7F-2957-4EDF-9CF3-B33969AE7A04}">
      <dsp:nvSpPr>
        <dsp:cNvPr id="0" name=""/>
        <dsp:cNvSpPr/>
      </dsp:nvSpPr>
      <dsp:spPr>
        <a:xfrm>
          <a:off x="275304" y="913259"/>
          <a:ext cx="2193993" cy="91697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it-IT" sz="1600" kern="1200" dirty="0" smtClean="0"/>
            <a:t>Dotata di attrezzature e sistemi d’eccellenza</a:t>
          </a:r>
          <a:endParaRPr lang="it-IT" sz="1600" kern="1200" dirty="0"/>
        </a:p>
      </dsp:txBody>
      <dsp:txXfrm>
        <a:off x="302161" y="940116"/>
        <a:ext cx="2140279" cy="863258"/>
      </dsp:txXfrm>
    </dsp:sp>
    <dsp:sp modelId="{F201740D-FDA2-4EEE-9860-AE59A72F203F}">
      <dsp:nvSpPr>
        <dsp:cNvPr id="0" name=""/>
        <dsp:cNvSpPr/>
      </dsp:nvSpPr>
      <dsp:spPr>
        <a:xfrm>
          <a:off x="275304" y="1971304"/>
          <a:ext cx="2193993" cy="916972"/>
        </a:xfrm>
        <a:prstGeom prst="roundRect">
          <a:avLst>
            <a:gd name="adj" fmla="val 1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it-IT" sz="1600" kern="1200" dirty="0" smtClean="0"/>
            <a:t>Permette l’archiviazione sicura delle informazioni più importanti</a:t>
          </a:r>
          <a:endParaRPr lang="it-IT" sz="1600" kern="1200" dirty="0"/>
        </a:p>
      </dsp:txBody>
      <dsp:txXfrm>
        <a:off x="302161" y="1998161"/>
        <a:ext cx="2140279" cy="863258"/>
      </dsp:txXfrm>
    </dsp:sp>
    <dsp:sp modelId="{3304506F-C485-44B7-8939-728EE79865CC}">
      <dsp:nvSpPr>
        <dsp:cNvPr id="0" name=""/>
        <dsp:cNvSpPr/>
      </dsp:nvSpPr>
      <dsp:spPr>
        <a:xfrm>
          <a:off x="2949233" y="0"/>
          <a:ext cx="2742492" cy="3041228"/>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it-IT" sz="1700" kern="1200" dirty="0" smtClean="0"/>
            <a:t>Non solo </a:t>
          </a:r>
          <a:r>
            <a:rPr lang="it-IT" sz="1700" kern="1200" dirty="0" err="1" smtClean="0"/>
            <a:t>disastro…</a:t>
          </a:r>
          <a:endParaRPr lang="it-IT" sz="1700" kern="1200" dirty="0"/>
        </a:p>
      </dsp:txBody>
      <dsp:txXfrm>
        <a:off x="2949233" y="0"/>
        <a:ext cx="2742492" cy="912368"/>
      </dsp:txXfrm>
    </dsp:sp>
    <dsp:sp modelId="{9938F4FD-4805-410E-A482-4907D7DE1203}">
      <dsp:nvSpPr>
        <dsp:cNvPr id="0" name=""/>
        <dsp:cNvSpPr/>
      </dsp:nvSpPr>
      <dsp:spPr>
        <a:xfrm>
          <a:off x="3223483" y="912368"/>
          <a:ext cx="2193993" cy="1976798"/>
        </a:xfrm>
        <a:prstGeom prst="roundRect">
          <a:avLst>
            <a:gd name="adj" fmla="val 1000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it-IT" sz="1600" kern="1200" dirty="0" smtClean="0"/>
            <a:t>Le dotazioni hardware e software presenti sono utilizzate continuamente migliorando le performance dell’Agenzia</a:t>
          </a:r>
          <a:endParaRPr lang="it-IT" sz="1600" kern="1200" dirty="0"/>
        </a:p>
      </dsp:txBody>
      <dsp:txXfrm>
        <a:off x="3281381" y="970266"/>
        <a:ext cx="2078197" cy="1861002"/>
      </dsp:txXfrm>
    </dsp:sp>
    <dsp:sp modelId="{DCF7C8BC-AC9C-4A73-8AFE-D04386FB0B6E}">
      <dsp:nvSpPr>
        <dsp:cNvPr id="0" name=""/>
        <dsp:cNvSpPr/>
      </dsp:nvSpPr>
      <dsp:spPr>
        <a:xfrm>
          <a:off x="5898467" y="0"/>
          <a:ext cx="2742492" cy="3041228"/>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it-IT" sz="1700" kern="1200" dirty="0" smtClean="0"/>
            <a:t>Sala CED dedicata </a:t>
          </a:r>
          <a:endParaRPr lang="it-IT" sz="1700" kern="1200" dirty="0"/>
        </a:p>
      </dsp:txBody>
      <dsp:txXfrm>
        <a:off x="5898467" y="0"/>
        <a:ext cx="2742492" cy="912368"/>
      </dsp:txXfrm>
    </dsp:sp>
    <dsp:sp modelId="{9BCE5950-52C9-418F-8132-3EC6CCC232C5}">
      <dsp:nvSpPr>
        <dsp:cNvPr id="0" name=""/>
        <dsp:cNvSpPr/>
      </dsp:nvSpPr>
      <dsp:spPr>
        <a:xfrm>
          <a:off x="6171662" y="912368"/>
          <a:ext cx="2193993" cy="1976798"/>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it-IT" sz="1600" kern="1200" dirty="0" smtClean="0"/>
            <a:t>Sale operative e istituzionali immediatamente funzionanti</a:t>
          </a:r>
          <a:endParaRPr lang="it-IT" sz="1600" kern="1200" dirty="0"/>
        </a:p>
      </dsp:txBody>
      <dsp:txXfrm>
        <a:off x="6229560" y="970266"/>
        <a:ext cx="2078197" cy="186100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D69F2-6865-4AB0-87FD-E27DEE84C799}">
      <dsp:nvSpPr>
        <dsp:cNvPr id="0" name=""/>
        <dsp:cNvSpPr/>
      </dsp:nvSpPr>
      <dsp:spPr>
        <a:xfrm>
          <a:off x="569434" y="413"/>
          <a:ext cx="3215429" cy="13534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tabLst/>
          </a:pPr>
          <a:r>
            <a:rPr lang="it-IT" sz="1800" b="0" i="0" kern="1200" baseline="0" dirty="0" smtClean="0"/>
            <a:t>Delle Funzioni Istituzionali </a:t>
          </a:r>
          <a:r>
            <a:rPr lang="it-IT" sz="1800" b="0" i="0" kern="1200" dirty="0" smtClean="0"/>
            <a:t>dell’Organismo Pagatore (Autorizzazione, Esecuzione e Contabilizzazione)</a:t>
          </a:r>
          <a:endParaRPr lang="it-IT" sz="1800" kern="1200" dirty="0"/>
        </a:p>
      </dsp:txBody>
      <dsp:txXfrm>
        <a:off x="609074" y="40053"/>
        <a:ext cx="3136149" cy="1274139"/>
      </dsp:txXfrm>
    </dsp:sp>
    <dsp:sp modelId="{D8549D17-EAB4-417C-A427-7CF34C59486B}">
      <dsp:nvSpPr>
        <dsp:cNvPr id="0" name=""/>
        <dsp:cNvSpPr/>
      </dsp:nvSpPr>
      <dsp:spPr>
        <a:xfrm rot="5400000">
          <a:off x="1923382" y="1387668"/>
          <a:ext cx="507532" cy="60903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it-IT" sz="2500" kern="1200"/>
        </a:p>
      </dsp:txBody>
      <dsp:txXfrm rot="-5400000">
        <a:off x="1994437" y="1438421"/>
        <a:ext cx="365422" cy="355272"/>
      </dsp:txXfrm>
    </dsp:sp>
    <dsp:sp modelId="{11C9EE71-36B2-4673-8581-2DE93BD28DA6}">
      <dsp:nvSpPr>
        <dsp:cNvPr id="0" name=""/>
        <dsp:cNvSpPr/>
      </dsp:nvSpPr>
      <dsp:spPr>
        <a:xfrm>
          <a:off x="569434" y="2030542"/>
          <a:ext cx="3215429" cy="13534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it-IT" sz="2000" kern="1200" baseline="0" dirty="0" smtClean="0"/>
            <a:t>Dei</a:t>
          </a:r>
          <a:r>
            <a:rPr lang="it-IT" sz="2000" kern="1200" dirty="0" smtClean="0"/>
            <a:t> processi amministrativi ritenuti più critici (ad esempio la contabilità del funzionamento dell’Agenzia)</a:t>
          </a:r>
          <a:endParaRPr lang="it-IT" sz="2000" b="0" i="0" kern="1200" baseline="0" dirty="0"/>
        </a:p>
      </dsp:txBody>
      <dsp:txXfrm>
        <a:off x="609074" y="2070182"/>
        <a:ext cx="3136149" cy="1274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44E9F-3C65-4725-8A2C-3BA392496F0D}">
      <dsp:nvSpPr>
        <dsp:cNvPr id="0" name=""/>
        <dsp:cNvSpPr/>
      </dsp:nvSpPr>
      <dsp:spPr>
        <a:xfrm>
          <a:off x="45635" y="2349923"/>
          <a:ext cx="1934690" cy="79095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Obiettivi strategici (3)</a:t>
          </a:r>
          <a:endParaRPr lang="it-IT" sz="1800" kern="1200" dirty="0"/>
        </a:p>
      </dsp:txBody>
      <dsp:txXfrm>
        <a:off x="68801" y="2373089"/>
        <a:ext cx="1888358" cy="744622"/>
      </dsp:txXfrm>
    </dsp:sp>
    <dsp:sp modelId="{5D5F1A98-F290-4E7F-A5D2-9843E0FAC634}">
      <dsp:nvSpPr>
        <dsp:cNvPr id="0" name=""/>
        <dsp:cNvSpPr/>
      </dsp:nvSpPr>
      <dsp:spPr>
        <a:xfrm>
          <a:off x="1980325" y="2719356"/>
          <a:ext cx="454772" cy="52088"/>
        </a:xfrm>
        <a:custGeom>
          <a:avLst/>
          <a:gdLst/>
          <a:ahLst/>
          <a:cxnLst/>
          <a:rect l="0" t="0" r="0" b="0"/>
          <a:pathLst>
            <a:path>
              <a:moveTo>
                <a:pt x="0" y="26044"/>
              </a:moveTo>
              <a:lnTo>
                <a:pt x="454772" y="26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196342" y="2734031"/>
        <a:ext cx="22738" cy="22738"/>
      </dsp:txXfrm>
    </dsp:sp>
    <dsp:sp modelId="{79509887-CB69-4482-A1BC-2DFE04511A06}">
      <dsp:nvSpPr>
        <dsp:cNvPr id="0" name=""/>
        <dsp:cNvSpPr/>
      </dsp:nvSpPr>
      <dsp:spPr>
        <a:xfrm>
          <a:off x="2435097" y="2322628"/>
          <a:ext cx="2024239" cy="8455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Obiettivi Operativi </a:t>
          </a:r>
          <a:r>
            <a:rPr lang="it-IT" sz="1800" kern="1200" dirty="0" smtClean="0"/>
            <a:t>(10)</a:t>
          </a:r>
          <a:endParaRPr lang="it-IT" sz="1800" kern="1200" dirty="0"/>
        </a:p>
      </dsp:txBody>
      <dsp:txXfrm>
        <a:off x="2459862" y="2347393"/>
        <a:ext cx="1974709" cy="796015"/>
      </dsp:txXfrm>
    </dsp:sp>
    <dsp:sp modelId="{F1699CC2-FDA0-4388-9468-EE79D2DAE2ED}">
      <dsp:nvSpPr>
        <dsp:cNvPr id="0" name=""/>
        <dsp:cNvSpPr/>
      </dsp:nvSpPr>
      <dsp:spPr>
        <a:xfrm rot="19099921">
          <a:off x="4337137" y="2398237"/>
          <a:ext cx="966045" cy="52088"/>
        </a:xfrm>
        <a:custGeom>
          <a:avLst/>
          <a:gdLst/>
          <a:ahLst/>
          <a:cxnLst/>
          <a:rect l="0" t="0" r="0" b="0"/>
          <a:pathLst>
            <a:path>
              <a:moveTo>
                <a:pt x="0" y="26044"/>
              </a:moveTo>
              <a:lnTo>
                <a:pt x="966045" y="26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796008" y="2400130"/>
        <a:ext cx="48302" cy="48302"/>
      </dsp:txXfrm>
    </dsp:sp>
    <dsp:sp modelId="{39B238D7-DD9A-4699-8CD7-8E52CF0DFD7A}">
      <dsp:nvSpPr>
        <dsp:cNvPr id="0" name=""/>
        <dsp:cNvSpPr/>
      </dsp:nvSpPr>
      <dsp:spPr>
        <a:xfrm>
          <a:off x="5180982" y="1683954"/>
          <a:ext cx="2020737" cy="83841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Indicatori (24), con Target e Fonte</a:t>
          </a:r>
          <a:endParaRPr lang="it-IT" sz="1800" kern="1200" dirty="0"/>
        </a:p>
      </dsp:txBody>
      <dsp:txXfrm>
        <a:off x="5205538" y="1708510"/>
        <a:ext cx="1971625" cy="789301"/>
      </dsp:txXfrm>
    </dsp:sp>
    <dsp:sp modelId="{499A2C15-7165-4B0E-8787-65BB663FAE2E}">
      <dsp:nvSpPr>
        <dsp:cNvPr id="0" name=""/>
        <dsp:cNvSpPr/>
      </dsp:nvSpPr>
      <dsp:spPr>
        <a:xfrm rot="2521707">
          <a:off x="4334407" y="3044567"/>
          <a:ext cx="971504" cy="52088"/>
        </a:xfrm>
        <a:custGeom>
          <a:avLst/>
          <a:gdLst/>
          <a:ahLst/>
          <a:cxnLst/>
          <a:rect l="0" t="0" r="0" b="0"/>
          <a:pathLst>
            <a:path>
              <a:moveTo>
                <a:pt x="0" y="26044"/>
              </a:moveTo>
              <a:lnTo>
                <a:pt x="971504" y="26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795872" y="3046324"/>
        <a:ext cx="48575" cy="48575"/>
      </dsp:txXfrm>
    </dsp:sp>
    <dsp:sp modelId="{7312BE68-C625-4976-A163-1BA91CC6D528}">
      <dsp:nvSpPr>
        <dsp:cNvPr id="0" name=""/>
        <dsp:cNvSpPr/>
      </dsp:nvSpPr>
      <dsp:spPr>
        <a:xfrm>
          <a:off x="5180982" y="2974164"/>
          <a:ext cx="2037125" cy="84331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Strutture (4) ed Uffici (12) coinvolte e relativo peso %</a:t>
          </a:r>
          <a:endParaRPr lang="it-IT" sz="1800" kern="1200" dirty="0"/>
        </a:p>
      </dsp:txBody>
      <dsp:txXfrm>
        <a:off x="5205682" y="2998864"/>
        <a:ext cx="1987725" cy="79391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D69F2-6865-4AB0-87FD-E27DEE84C799}">
      <dsp:nvSpPr>
        <dsp:cNvPr id="0" name=""/>
        <dsp:cNvSpPr/>
      </dsp:nvSpPr>
      <dsp:spPr>
        <a:xfrm>
          <a:off x="0" y="2109"/>
          <a:ext cx="4028457" cy="13808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tabLst/>
          </a:pPr>
          <a:r>
            <a:rPr lang="it-IT" sz="1800" kern="1200" dirty="0" smtClean="0"/>
            <a:t>Mettere</a:t>
          </a:r>
          <a:r>
            <a:rPr lang="it-IT" sz="1800" kern="1200" baseline="0" dirty="0" smtClean="0"/>
            <a:t> a disposizione dell’ARCEA un’infrastruttura hardware e software più evoluta per i Servizi Informatici</a:t>
          </a:r>
          <a:endParaRPr lang="it-IT" sz="1800" kern="1200" dirty="0"/>
        </a:p>
      </dsp:txBody>
      <dsp:txXfrm>
        <a:off x="40444" y="42553"/>
        <a:ext cx="3947569" cy="1299978"/>
      </dsp:txXfrm>
    </dsp:sp>
    <dsp:sp modelId="{D8549D17-EAB4-417C-A427-7CF34C59486B}">
      <dsp:nvSpPr>
        <dsp:cNvPr id="0" name=""/>
        <dsp:cNvSpPr/>
      </dsp:nvSpPr>
      <dsp:spPr>
        <a:xfrm rot="5400000">
          <a:off x="1755316" y="1417497"/>
          <a:ext cx="517824" cy="6213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it-IT" sz="2500" kern="1200"/>
        </a:p>
      </dsp:txBody>
      <dsp:txXfrm rot="-5400000">
        <a:off x="1827812" y="1469280"/>
        <a:ext cx="372833" cy="362477"/>
      </dsp:txXfrm>
    </dsp:sp>
    <dsp:sp modelId="{11C9EE71-36B2-4673-8581-2DE93BD28DA6}">
      <dsp:nvSpPr>
        <dsp:cNvPr id="0" name=""/>
        <dsp:cNvSpPr/>
      </dsp:nvSpPr>
      <dsp:spPr>
        <a:xfrm>
          <a:off x="0" y="2073408"/>
          <a:ext cx="4028457" cy="13808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it-IT" sz="2000" kern="1200" baseline="0" dirty="0" smtClean="0"/>
            <a:t>Bilanciare il carico computazionale tra le due “sale CED” (Catanzaro e Cosenza) decongestionando anche durante i picchi lavorativi la sede principale</a:t>
          </a:r>
          <a:endParaRPr lang="it-IT" sz="2000" b="0" i="0" kern="1200" baseline="0" dirty="0"/>
        </a:p>
      </dsp:txBody>
      <dsp:txXfrm>
        <a:off x="40444" y="2113852"/>
        <a:ext cx="3947569" cy="12999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5F766-D562-444E-855A-B5B20C23EA41}">
      <dsp:nvSpPr>
        <dsp:cNvPr id="0" name=""/>
        <dsp:cNvSpPr/>
      </dsp:nvSpPr>
      <dsp:spPr>
        <a:xfrm>
          <a:off x="7630690" y="2229918"/>
          <a:ext cx="204803" cy="414256"/>
        </a:xfrm>
        <a:custGeom>
          <a:avLst/>
          <a:gdLst/>
          <a:ahLst/>
          <a:cxnLst/>
          <a:rect l="0" t="0" r="0" b="0"/>
          <a:pathLst>
            <a:path>
              <a:moveTo>
                <a:pt x="0" y="0"/>
              </a:moveTo>
              <a:lnTo>
                <a:pt x="0" y="414256"/>
              </a:lnTo>
              <a:lnTo>
                <a:pt x="204803" y="41425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A9F764-AEEA-4A8D-A1E9-B9ABB02D7F58}">
      <dsp:nvSpPr>
        <dsp:cNvPr id="0" name=""/>
        <dsp:cNvSpPr/>
      </dsp:nvSpPr>
      <dsp:spPr>
        <a:xfrm>
          <a:off x="7427869" y="1511846"/>
          <a:ext cx="748964" cy="132571"/>
        </a:xfrm>
        <a:custGeom>
          <a:avLst/>
          <a:gdLst/>
          <a:ahLst/>
          <a:cxnLst/>
          <a:rect l="0" t="0" r="0" b="0"/>
          <a:pathLst>
            <a:path>
              <a:moveTo>
                <a:pt x="0" y="0"/>
              </a:moveTo>
              <a:lnTo>
                <a:pt x="0" y="66285"/>
              </a:lnTo>
              <a:lnTo>
                <a:pt x="748964" y="66285"/>
              </a:lnTo>
              <a:lnTo>
                <a:pt x="748964" y="13257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840EAA-111E-4AEC-9D3B-FA53D29E85F6}">
      <dsp:nvSpPr>
        <dsp:cNvPr id="0" name=""/>
        <dsp:cNvSpPr/>
      </dsp:nvSpPr>
      <dsp:spPr>
        <a:xfrm>
          <a:off x="6678904" y="1511846"/>
          <a:ext cx="748964" cy="132571"/>
        </a:xfrm>
        <a:custGeom>
          <a:avLst/>
          <a:gdLst/>
          <a:ahLst/>
          <a:cxnLst/>
          <a:rect l="0" t="0" r="0" b="0"/>
          <a:pathLst>
            <a:path>
              <a:moveTo>
                <a:pt x="748964" y="0"/>
              </a:moveTo>
              <a:lnTo>
                <a:pt x="748964" y="66285"/>
              </a:lnTo>
              <a:lnTo>
                <a:pt x="0" y="66285"/>
              </a:lnTo>
              <a:lnTo>
                <a:pt x="0" y="13257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BEB4DC-944C-4349-BCF9-E048F46A18F5}">
      <dsp:nvSpPr>
        <dsp:cNvPr id="0" name=""/>
        <dsp:cNvSpPr/>
      </dsp:nvSpPr>
      <dsp:spPr>
        <a:xfrm>
          <a:off x="4432011" y="758614"/>
          <a:ext cx="2995857" cy="132571"/>
        </a:xfrm>
        <a:custGeom>
          <a:avLst/>
          <a:gdLst/>
          <a:ahLst/>
          <a:cxnLst/>
          <a:rect l="0" t="0" r="0" b="0"/>
          <a:pathLst>
            <a:path>
              <a:moveTo>
                <a:pt x="0" y="0"/>
              </a:moveTo>
              <a:lnTo>
                <a:pt x="0" y="66285"/>
              </a:lnTo>
              <a:lnTo>
                <a:pt x="2995857" y="66285"/>
              </a:lnTo>
              <a:lnTo>
                <a:pt x="2995857" y="13257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D1B7F9-27FC-42E6-8C7F-406B3EF2D018}">
      <dsp:nvSpPr>
        <dsp:cNvPr id="0" name=""/>
        <dsp:cNvSpPr/>
      </dsp:nvSpPr>
      <dsp:spPr>
        <a:xfrm>
          <a:off x="4634833" y="2229918"/>
          <a:ext cx="204803" cy="1110198"/>
        </a:xfrm>
        <a:custGeom>
          <a:avLst/>
          <a:gdLst/>
          <a:ahLst/>
          <a:cxnLst/>
          <a:rect l="0" t="0" r="0" b="0"/>
          <a:pathLst>
            <a:path>
              <a:moveTo>
                <a:pt x="0" y="0"/>
              </a:moveTo>
              <a:lnTo>
                <a:pt x="0" y="1110198"/>
              </a:lnTo>
              <a:lnTo>
                <a:pt x="204803" y="111019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E421A6-0D91-4EA7-8B33-DE57B8D99DCA}">
      <dsp:nvSpPr>
        <dsp:cNvPr id="0" name=""/>
        <dsp:cNvSpPr/>
      </dsp:nvSpPr>
      <dsp:spPr>
        <a:xfrm>
          <a:off x="4634833" y="2229918"/>
          <a:ext cx="204803" cy="414256"/>
        </a:xfrm>
        <a:custGeom>
          <a:avLst/>
          <a:gdLst/>
          <a:ahLst/>
          <a:cxnLst/>
          <a:rect l="0" t="0" r="0" b="0"/>
          <a:pathLst>
            <a:path>
              <a:moveTo>
                <a:pt x="0" y="0"/>
              </a:moveTo>
              <a:lnTo>
                <a:pt x="0" y="414256"/>
              </a:lnTo>
              <a:lnTo>
                <a:pt x="204803" y="41425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A98D65-35FC-498B-B4D6-CFA36EB5EDB2}">
      <dsp:nvSpPr>
        <dsp:cNvPr id="0" name=""/>
        <dsp:cNvSpPr/>
      </dsp:nvSpPr>
      <dsp:spPr>
        <a:xfrm>
          <a:off x="4432011" y="1511846"/>
          <a:ext cx="748964" cy="132571"/>
        </a:xfrm>
        <a:custGeom>
          <a:avLst/>
          <a:gdLst/>
          <a:ahLst/>
          <a:cxnLst/>
          <a:rect l="0" t="0" r="0" b="0"/>
          <a:pathLst>
            <a:path>
              <a:moveTo>
                <a:pt x="0" y="0"/>
              </a:moveTo>
              <a:lnTo>
                <a:pt x="0" y="66285"/>
              </a:lnTo>
              <a:lnTo>
                <a:pt x="748964" y="66285"/>
              </a:lnTo>
              <a:lnTo>
                <a:pt x="748964" y="13257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C97D0-28CF-4F87-8E44-EA1B7D245D73}">
      <dsp:nvSpPr>
        <dsp:cNvPr id="0" name=""/>
        <dsp:cNvSpPr/>
      </dsp:nvSpPr>
      <dsp:spPr>
        <a:xfrm>
          <a:off x="3683047" y="1511846"/>
          <a:ext cx="748964" cy="132571"/>
        </a:xfrm>
        <a:custGeom>
          <a:avLst/>
          <a:gdLst/>
          <a:ahLst/>
          <a:cxnLst/>
          <a:rect l="0" t="0" r="0" b="0"/>
          <a:pathLst>
            <a:path>
              <a:moveTo>
                <a:pt x="748964" y="0"/>
              </a:moveTo>
              <a:lnTo>
                <a:pt x="748964" y="66285"/>
              </a:lnTo>
              <a:lnTo>
                <a:pt x="0" y="66285"/>
              </a:lnTo>
              <a:lnTo>
                <a:pt x="0" y="13257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B74D06-66F3-4BFA-8429-2339E65DBFAF}">
      <dsp:nvSpPr>
        <dsp:cNvPr id="0" name=""/>
        <dsp:cNvSpPr/>
      </dsp:nvSpPr>
      <dsp:spPr>
        <a:xfrm>
          <a:off x="4386291" y="758614"/>
          <a:ext cx="91440" cy="132571"/>
        </a:xfrm>
        <a:custGeom>
          <a:avLst/>
          <a:gdLst/>
          <a:ahLst/>
          <a:cxnLst/>
          <a:rect l="0" t="0" r="0" b="0"/>
          <a:pathLst>
            <a:path>
              <a:moveTo>
                <a:pt x="45720" y="0"/>
              </a:moveTo>
              <a:lnTo>
                <a:pt x="45720" y="13257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3D961-1C7E-4C0E-B016-BB615B3FA113}">
      <dsp:nvSpPr>
        <dsp:cNvPr id="0" name=""/>
        <dsp:cNvSpPr/>
      </dsp:nvSpPr>
      <dsp:spPr>
        <a:xfrm>
          <a:off x="1638975" y="2229918"/>
          <a:ext cx="204803" cy="3893966"/>
        </a:xfrm>
        <a:custGeom>
          <a:avLst/>
          <a:gdLst/>
          <a:ahLst/>
          <a:cxnLst/>
          <a:rect l="0" t="0" r="0" b="0"/>
          <a:pathLst>
            <a:path>
              <a:moveTo>
                <a:pt x="0" y="0"/>
              </a:moveTo>
              <a:lnTo>
                <a:pt x="0" y="3893966"/>
              </a:lnTo>
              <a:lnTo>
                <a:pt x="204803" y="389396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E97EC2-FA7F-44CF-A67B-6F0142570AF8}">
      <dsp:nvSpPr>
        <dsp:cNvPr id="0" name=""/>
        <dsp:cNvSpPr/>
      </dsp:nvSpPr>
      <dsp:spPr>
        <a:xfrm>
          <a:off x="1638975" y="2229918"/>
          <a:ext cx="204803" cy="3198024"/>
        </a:xfrm>
        <a:custGeom>
          <a:avLst/>
          <a:gdLst/>
          <a:ahLst/>
          <a:cxnLst/>
          <a:rect l="0" t="0" r="0" b="0"/>
          <a:pathLst>
            <a:path>
              <a:moveTo>
                <a:pt x="0" y="0"/>
              </a:moveTo>
              <a:lnTo>
                <a:pt x="0" y="3198024"/>
              </a:lnTo>
              <a:lnTo>
                <a:pt x="204803" y="31980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ADA73B-DB11-4498-AA75-237F27995135}">
      <dsp:nvSpPr>
        <dsp:cNvPr id="0" name=""/>
        <dsp:cNvSpPr/>
      </dsp:nvSpPr>
      <dsp:spPr>
        <a:xfrm>
          <a:off x="1638975" y="2229918"/>
          <a:ext cx="204803" cy="2502082"/>
        </a:xfrm>
        <a:custGeom>
          <a:avLst/>
          <a:gdLst/>
          <a:ahLst/>
          <a:cxnLst/>
          <a:rect l="0" t="0" r="0" b="0"/>
          <a:pathLst>
            <a:path>
              <a:moveTo>
                <a:pt x="0" y="0"/>
              </a:moveTo>
              <a:lnTo>
                <a:pt x="0" y="2502082"/>
              </a:lnTo>
              <a:lnTo>
                <a:pt x="204803" y="250208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BFE04B-9ABF-451C-A17B-247ABF8FD8EE}">
      <dsp:nvSpPr>
        <dsp:cNvPr id="0" name=""/>
        <dsp:cNvSpPr/>
      </dsp:nvSpPr>
      <dsp:spPr>
        <a:xfrm>
          <a:off x="1638975" y="2229918"/>
          <a:ext cx="204803" cy="1806140"/>
        </a:xfrm>
        <a:custGeom>
          <a:avLst/>
          <a:gdLst/>
          <a:ahLst/>
          <a:cxnLst/>
          <a:rect l="0" t="0" r="0" b="0"/>
          <a:pathLst>
            <a:path>
              <a:moveTo>
                <a:pt x="0" y="0"/>
              </a:moveTo>
              <a:lnTo>
                <a:pt x="0" y="1806140"/>
              </a:lnTo>
              <a:lnTo>
                <a:pt x="204803" y="18061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0EC949-72E1-40F0-B531-7C1E65405E39}">
      <dsp:nvSpPr>
        <dsp:cNvPr id="0" name=""/>
        <dsp:cNvSpPr/>
      </dsp:nvSpPr>
      <dsp:spPr>
        <a:xfrm>
          <a:off x="1638975" y="2229918"/>
          <a:ext cx="204803" cy="1110198"/>
        </a:xfrm>
        <a:custGeom>
          <a:avLst/>
          <a:gdLst/>
          <a:ahLst/>
          <a:cxnLst/>
          <a:rect l="0" t="0" r="0" b="0"/>
          <a:pathLst>
            <a:path>
              <a:moveTo>
                <a:pt x="0" y="0"/>
              </a:moveTo>
              <a:lnTo>
                <a:pt x="0" y="1110198"/>
              </a:lnTo>
              <a:lnTo>
                <a:pt x="204803" y="111019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A0E11A-81BA-4D6C-A07B-00430769339D}">
      <dsp:nvSpPr>
        <dsp:cNvPr id="0" name=""/>
        <dsp:cNvSpPr/>
      </dsp:nvSpPr>
      <dsp:spPr>
        <a:xfrm>
          <a:off x="1638975" y="2229918"/>
          <a:ext cx="204803" cy="414256"/>
        </a:xfrm>
        <a:custGeom>
          <a:avLst/>
          <a:gdLst/>
          <a:ahLst/>
          <a:cxnLst/>
          <a:rect l="0" t="0" r="0" b="0"/>
          <a:pathLst>
            <a:path>
              <a:moveTo>
                <a:pt x="0" y="0"/>
              </a:moveTo>
              <a:lnTo>
                <a:pt x="0" y="414256"/>
              </a:lnTo>
              <a:lnTo>
                <a:pt x="204803" y="41425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53E9DC-7E36-4951-AEDF-E7634E067317}">
      <dsp:nvSpPr>
        <dsp:cNvPr id="0" name=""/>
        <dsp:cNvSpPr/>
      </dsp:nvSpPr>
      <dsp:spPr>
        <a:xfrm>
          <a:off x="1436153" y="1511846"/>
          <a:ext cx="748964" cy="132571"/>
        </a:xfrm>
        <a:custGeom>
          <a:avLst/>
          <a:gdLst/>
          <a:ahLst/>
          <a:cxnLst/>
          <a:rect l="0" t="0" r="0" b="0"/>
          <a:pathLst>
            <a:path>
              <a:moveTo>
                <a:pt x="0" y="0"/>
              </a:moveTo>
              <a:lnTo>
                <a:pt x="0" y="66285"/>
              </a:lnTo>
              <a:lnTo>
                <a:pt x="748964" y="66285"/>
              </a:lnTo>
              <a:lnTo>
                <a:pt x="748964" y="13257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ECDE70-4759-4320-8490-091E6D3D181A}">
      <dsp:nvSpPr>
        <dsp:cNvPr id="0" name=""/>
        <dsp:cNvSpPr/>
      </dsp:nvSpPr>
      <dsp:spPr>
        <a:xfrm>
          <a:off x="687189" y="1511846"/>
          <a:ext cx="748964" cy="132571"/>
        </a:xfrm>
        <a:custGeom>
          <a:avLst/>
          <a:gdLst/>
          <a:ahLst/>
          <a:cxnLst/>
          <a:rect l="0" t="0" r="0" b="0"/>
          <a:pathLst>
            <a:path>
              <a:moveTo>
                <a:pt x="748964" y="0"/>
              </a:moveTo>
              <a:lnTo>
                <a:pt x="748964" y="66285"/>
              </a:lnTo>
              <a:lnTo>
                <a:pt x="0" y="66285"/>
              </a:lnTo>
              <a:lnTo>
                <a:pt x="0" y="13257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76BA8F-5368-4969-A698-FA11DB068628}">
      <dsp:nvSpPr>
        <dsp:cNvPr id="0" name=""/>
        <dsp:cNvSpPr/>
      </dsp:nvSpPr>
      <dsp:spPr>
        <a:xfrm>
          <a:off x="1436153" y="758614"/>
          <a:ext cx="2995857" cy="132571"/>
        </a:xfrm>
        <a:custGeom>
          <a:avLst/>
          <a:gdLst/>
          <a:ahLst/>
          <a:cxnLst/>
          <a:rect l="0" t="0" r="0" b="0"/>
          <a:pathLst>
            <a:path>
              <a:moveTo>
                <a:pt x="2995857" y="0"/>
              </a:moveTo>
              <a:lnTo>
                <a:pt x="2995857" y="66285"/>
              </a:lnTo>
              <a:lnTo>
                <a:pt x="0" y="66285"/>
              </a:lnTo>
              <a:lnTo>
                <a:pt x="0" y="13257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59A639-C198-4524-B2EA-3A8AD6004AC0}">
      <dsp:nvSpPr>
        <dsp:cNvPr id="0" name=""/>
        <dsp:cNvSpPr/>
      </dsp:nvSpPr>
      <dsp:spPr>
        <a:xfrm>
          <a:off x="3527145" y="75149"/>
          <a:ext cx="1809731" cy="68346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smtClean="0"/>
            <a:t>Performance di Ente: </a:t>
          </a:r>
        </a:p>
        <a:p>
          <a:pPr lvl="0" algn="ctr" defTabSz="711200">
            <a:lnSpc>
              <a:spcPct val="90000"/>
            </a:lnSpc>
            <a:spcBef>
              <a:spcPct val="0"/>
            </a:spcBef>
            <a:spcAft>
              <a:spcPct val="35000"/>
            </a:spcAft>
          </a:pPr>
          <a:r>
            <a:rPr lang="it-IT" sz="1600" b="1" kern="1200" dirty="0" smtClean="0"/>
            <a:t>98,51 % </a:t>
          </a:r>
          <a:endParaRPr lang="it-IT" sz="1600" b="1" kern="1200" dirty="0"/>
        </a:p>
      </dsp:txBody>
      <dsp:txXfrm>
        <a:off x="3527145" y="75149"/>
        <a:ext cx="1809731" cy="683464"/>
      </dsp:txXfrm>
    </dsp:sp>
    <dsp:sp modelId="{03C2D388-55BB-4646-A7B7-899E0FDB007B}">
      <dsp:nvSpPr>
        <dsp:cNvPr id="0" name=""/>
        <dsp:cNvSpPr/>
      </dsp:nvSpPr>
      <dsp:spPr>
        <a:xfrm>
          <a:off x="757506" y="891186"/>
          <a:ext cx="1357295" cy="62066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dirty="0" smtClean="0"/>
            <a:t>Obiettivo Strategico 1 : </a:t>
          </a:r>
        </a:p>
        <a:p>
          <a:pPr lvl="0" algn="ctr" defTabSz="488950">
            <a:lnSpc>
              <a:spcPct val="90000"/>
            </a:lnSpc>
            <a:spcBef>
              <a:spcPct val="0"/>
            </a:spcBef>
            <a:spcAft>
              <a:spcPct val="35000"/>
            </a:spcAft>
          </a:pPr>
          <a:r>
            <a:rPr lang="it-IT" sz="1100" b="1" kern="1200" dirty="0" smtClean="0"/>
            <a:t>RISULTATO:  96,51%</a:t>
          </a:r>
        </a:p>
        <a:p>
          <a:pPr lvl="0" algn="ctr" defTabSz="488950">
            <a:lnSpc>
              <a:spcPct val="90000"/>
            </a:lnSpc>
            <a:spcBef>
              <a:spcPct val="0"/>
            </a:spcBef>
            <a:spcAft>
              <a:spcPct val="35000"/>
            </a:spcAft>
          </a:pPr>
          <a:r>
            <a:rPr lang="it-IT" sz="1100" b="1" kern="1200" dirty="0" smtClean="0"/>
            <a:t>PESO: 40%</a:t>
          </a:r>
          <a:endParaRPr lang="it-IT" sz="1100" b="1" kern="1200" dirty="0"/>
        </a:p>
      </dsp:txBody>
      <dsp:txXfrm>
        <a:off x="757506" y="891186"/>
        <a:ext cx="1357295" cy="620660"/>
      </dsp:txXfrm>
    </dsp:sp>
    <dsp:sp modelId="{5C869ADD-600D-4A28-8184-DB7A36CBFCC8}">
      <dsp:nvSpPr>
        <dsp:cNvPr id="0" name=""/>
        <dsp:cNvSpPr/>
      </dsp:nvSpPr>
      <dsp:spPr>
        <a:xfrm>
          <a:off x="4510" y="1644418"/>
          <a:ext cx="1365356" cy="5855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0" kern="1200" dirty="0" smtClean="0"/>
            <a:t>Indicatore di </a:t>
          </a:r>
          <a:r>
            <a:rPr lang="it-IT" sz="1100" b="0" kern="1200" dirty="0" smtClean="0"/>
            <a:t>impatto:</a:t>
          </a:r>
          <a:r>
            <a:rPr lang="it-IT" sz="1100" b="1" kern="1200" dirty="0" smtClean="0"/>
            <a:t> </a:t>
          </a:r>
          <a:endParaRPr lang="it-IT" sz="1100" b="1" kern="1200" dirty="0" smtClean="0"/>
        </a:p>
        <a:p>
          <a:pPr lvl="0" algn="ctr" defTabSz="488950">
            <a:lnSpc>
              <a:spcPct val="90000"/>
            </a:lnSpc>
            <a:spcBef>
              <a:spcPct val="0"/>
            </a:spcBef>
            <a:spcAft>
              <a:spcPct val="35000"/>
            </a:spcAft>
          </a:pPr>
          <a:r>
            <a:rPr lang="it-IT" sz="1100" b="1" kern="1200" dirty="0" smtClean="0"/>
            <a:t>RISULTATO:  100%</a:t>
          </a:r>
        </a:p>
        <a:p>
          <a:pPr lvl="0" algn="ctr" defTabSz="488950">
            <a:lnSpc>
              <a:spcPct val="90000"/>
            </a:lnSpc>
            <a:spcBef>
              <a:spcPct val="0"/>
            </a:spcBef>
            <a:spcAft>
              <a:spcPct val="35000"/>
            </a:spcAft>
          </a:pPr>
          <a:r>
            <a:rPr lang="it-IT" sz="1100" b="1" kern="1200" dirty="0" smtClean="0"/>
            <a:t>PESO: 50%</a:t>
          </a:r>
          <a:endParaRPr lang="it-IT" sz="1100" b="1" kern="1200" dirty="0"/>
        </a:p>
      </dsp:txBody>
      <dsp:txXfrm>
        <a:off x="4510" y="1644418"/>
        <a:ext cx="1365356" cy="585500"/>
      </dsp:txXfrm>
    </dsp:sp>
    <dsp:sp modelId="{92A2EF50-756D-4C76-A1B8-0BE8EA3007A9}">
      <dsp:nvSpPr>
        <dsp:cNvPr id="0" name=""/>
        <dsp:cNvSpPr/>
      </dsp:nvSpPr>
      <dsp:spPr>
        <a:xfrm>
          <a:off x="1502439" y="1644418"/>
          <a:ext cx="1365356" cy="5855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0" kern="1200" dirty="0" smtClean="0"/>
            <a:t>Obiettivi Operativi: </a:t>
          </a:r>
        </a:p>
        <a:p>
          <a:pPr lvl="0" algn="ctr" defTabSz="488950">
            <a:lnSpc>
              <a:spcPct val="90000"/>
            </a:lnSpc>
            <a:spcBef>
              <a:spcPct val="0"/>
            </a:spcBef>
            <a:spcAft>
              <a:spcPct val="35000"/>
            </a:spcAft>
          </a:pPr>
          <a:r>
            <a:rPr lang="it-IT" sz="1100" b="1" kern="1200" dirty="0" smtClean="0"/>
            <a:t>RISULTATO:  93,03%</a:t>
          </a:r>
          <a:r>
            <a:rPr lang="it-IT" sz="1100" b="0" kern="1200" dirty="0" smtClean="0"/>
            <a:t> </a:t>
          </a:r>
        </a:p>
        <a:p>
          <a:pPr lvl="0" algn="ctr" defTabSz="488950">
            <a:lnSpc>
              <a:spcPct val="90000"/>
            </a:lnSpc>
            <a:spcBef>
              <a:spcPct val="0"/>
            </a:spcBef>
            <a:spcAft>
              <a:spcPct val="35000"/>
            </a:spcAft>
          </a:pPr>
          <a:r>
            <a:rPr lang="it-IT" sz="1100" b="1" kern="1200" dirty="0" smtClean="0"/>
            <a:t>PESO: 50%</a:t>
          </a:r>
        </a:p>
      </dsp:txBody>
      <dsp:txXfrm>
        <a:off x="1502439" y="1644418"/>
        <a:ext cx="1365356" cy="585500"/>
      </dsp:txXfrm>
    </dsp:sp>
    <dsp:sp modelId="{B7D09D5F-E3F4-4E98-8098-43F6DD8D46D2}">
      <dsp:nvSpPr>
        <dsp:cNvPr id="0" name=""/>
        <dsp:cNvSpPr/>
      </dsp:nvSpPr>
      <dsp:spPr>
        <a:xfrm>
          <a:off x="1843779" y="2362490"/>
          <a:ext cx="1203164" cy="5633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it-IT" sz="800" kern="1200" dirty="0" smtClean="0"/>
            <a:t>OO 1.1</a:t>
          </a:r>
        </a:p>
        <a:p>
          <a:pPr lvl="0" algn="ctr" defTabSz="355600">
            <a:lnSpc>
              <a:spcPct val="90000"/>
            </a:lnSpc>
            <a:spcBef>
              <a:spcPct val="0"/>
            </a:spcBef>
            <a:spcAft>
              <a:spcPct val="35000"/>
            </a:spcAft>
          </a:pPr>
          <a:r>
            <a:rPr lang="it-IT" sz="800" b="1" kern="1200" dirty="0" smtClean="0"/>
            <a:t>RISULTATO:  90,61%</a:t>
          </a:r>
        </a:p>
        <a:p>
          <a:pPr lvl="0" algn="ctr" defTabSz="355600">
            <a:lnSpc>
              <a:spcPct val="90000"/>
            </a:lnSpc>
            <a:spcBef>
              <a:spcPct val="0"/>
            </a:spcBef>
            <a:spcAft>
              <a:spcPct val="35000"/>
            </a:spcAft>
          </a:pPr>
          <a:r>
            <a:rPr lang="it-IT" sz="800" b="1" kern="1200" dirty="0" smtClean="0"/>
            <a:t>PESO: 20%</a:t>
          </a:r>
        </a:p>
      </dsp:txBody>
      <dsp:txXfrm>
        <a:off x="1843779" y="2362490"/>
        <a:ext cx="1203164" cy="563370"/>
      </dsp:txXfrm>
    </dsp:sp>
    <dsp:sp modelId="{64B696A1-7E96-4D91-A2E9-4EF864F6AF7A}">
      <dsp:nvSpPr>
        <dsp:cNvPr id="0" name=""/>
        <dsp:cNvSpPr/>
      </dsp:nvSpPr>
      <dsp:spPr>
        <a:xfrm>
          <a:off x="1843779" y="3058432"/>
          <a:ext cx="1203164" cy="5633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it-IT" sz="800" kern="1200" dirty="0" smtClean="0"/>
            <a:t>OO 1.2: </a:t>
          </a:r>
        </a:p>
        <a:p>
          <a:pPr lvl="0" algn="ctr" defTabSz="355600">
            <a:lnSpc>
              <a:spcPct val="90000"/>
            </a:lnSpc>
            <a:spcBef>
              <a:spcPct val="0"/>
            </a:spcBef>
            <a:spcAft>
              <a:spcPct val="35000"/>
            </a:spcAft>
          </a:pPr>
          <a:r>
            <a:rPr lang="it-IT" sz="800" b="1" kern="1200" dirty="0" smtClean="0"/>
            <a:t>RISULTATO:  93,88%</a:t>
          </a:r>
        </a:p>
        <a:p>
          <a:pPr lvl="0" algn="ctr" defTabSz="355600">
            <a:lnSpc>
              <a:spcPct val="90000"/>
            </a:lnSpc>
            <a:spcBef>
              <a:spcPct val="0"/>
            </a:spcBef>
            <a:spcAft>
              <a:spcPct val="35000"/>
            </a:spcAft>
          </a:pPr>
          <a:r>
            <a:rPr lang="it-IT" sz="800" b="1" kern="1200" dirty="0" smtClean="0"/>
            <a:t>PESO: 20%</a:t>
          </a:r>
          <a:endParaRPr lang="it-IT" sz="800" b="1" kern="1200" dirty="0"/>
        </a:p>
      </dsp:txBody>
      <dsp:txXfrm>
        <a:off x="1843779" y="3058432"/>
        <a:ext cx="1203164" cy="563370"/>
      </dsp:txXfrm>
    </dsp:sp>
    <dsp:sp modelId="{F1960CD8-CBC1-4691-BCBE-CEECC02B636A}">
      <dsp:nvSpPr>
        <dsp:cNvPr id="0" name=""/>
        <dsp:cNvSpPr/>
      </dsp:nvSpPr>
      <dsp:spPr>
        <a:xfrm>
          <a:off x="1843779" y="3754374"/>
          <a:ext cx="1203164" cy="5633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it-IT" sz="800" kern="1200" dirty="0" smtClean="0"/>
            <a:t>OO1.3: </a:t>
          </a:r>
        </a:p>
        <a:p>
          <a:pPr lvl="0" algn="ctr" defTabSz="355600">
            <a:lnSpc>
              <a:spcPct val="90000"/>
            </a:lnSpc>
            <a:spcBef>
              <a:spcPct val="0"/>
            </a:spcBef>
            <a:spcAft>
              <a:spcPct val="35000"/>
            </a:spcAft>
          </a:pPr>
          <a:r>
            <a:rPr lang="it-IT" sz="800" b="1" kern="1200" dirty="0" smtClean="0"/>
            <a:t>RISULTATO:  100,00%</a:t>
          </a:r>
        </a:p>
        <a:p>
          <a:pPr lvl="0" algn="ctr" defTabSz="355600">
            <a:lnSpc>
              <a:spcPct val="90000"/>
            </a:lnSpc>
            <a:spcBef>
              <a:spcPct val="0"/>
            </a:spcBef>
            <a:spcAft>
              <a:spcPct val="35000"/>
            </a:spcAft>
          </a:pPr>
          <a:r>
            <a:rPr lang="it-IT" sz="800" b="1" kern="1200" dirty="0" smtClean="0"/>
            <a:t>PESO: 20%</a:t>
          </a:r>
          <a:endParaRPr lang="it-IT" sz="800" b="1" kern="1200" dirty="0"/>
        </a:p>
      </dsp:txBody>
      <dsp:txXfrm>
        <a:off x="1843779" y="3754374"/>
        <a:ext cx="1203164" cy="563370"/>
      </dsp:txXfrm>
    </dsp:sp>
    <dsp:sp modelId="{248EB798-2190-428A-97F2-97E841EAC524}">
      <dsp:nvSpPr>
        <dsp:cNvPr id="0" name=""/>
        <dsp:cNvSpPr/>
      </dsp:nvSpPr>
      <dsp:spPr>
        <a:xfrm>
          <a:off x="1843779" y="4450316"/>
          <a:ext cx="1203164" cy="5633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it-IT" sz="800" kern="1200" dirty="0" smtClean="0"/>
            <a:t>OO 1.4:</a:t>
          </a:r>
        </a:p>
        <a:p>
          <a:pPr lvl="0" algn="ctr" defTabSz="355600">
            <a:lnSpc>
              <a:spcPct val="90000"/>
            </a:lnSpc>
            <a:spcBef>
              <a:spcPct val="0"/>
            </a:spcBef>
            <a:spcAft>
              <a:spcPct val="35000"/>
            </a:spcAft>
          </a:pPr>
          <a:r>
            <a:rPr lang="it-IT" sz="800" b="1" kern="1200" dirty="0" smtClean="0"/>
            <a:t>RISULTATO:  100%</a:t>
          </a:r>
        </a:p>
        <a:p>
          <a:pPr lvl="0" algn="ctr" defTabSz="355600">
            <a:lnSpc>
              <a:spcPct val="90000"/>
            </a:lnSpc>
            <a:spcBef>
              <a:spcPct val="0"/>
            </a:spcBef>
            <a:spcAft>
              <a:spcPct val="35000"/>
            </a:spcAft>
          </a:pPr>
          <a:r>
            <a:rPr lang="it-IT" sz="800" b="1" kern="1200" dirty="0" smtClean="0"/>
            <a:t>PESO: 15%</a:t>
          </a:r>
          <a:endParaRPr lang="it-IT" sz="800" b="1" kern="1200" dirty="0"/>
        </a:p>
      </dsp:txBody>
      <dsp:txXfrm>
        <a:off x="1843779" y="4450316"/>
        <a:ext cx="1203164" cy="563370"/>
      </dsp:txXfrm>
    </dsp:sp>
    <dsp:sp modelId="{C0157E4B-C906-424F-9839-96E0888B75E3}">
      <dsp:nvSpPr>
        <dsp:cNvPr id="0" name=""/>
        <dsp:cNvSpPr/>
      </dsp:nvSpPr>
      <dsp:spPr>
        <a:xfrm>
          <a:off x="1843779" y="5146257"/>
          <a:ext cx="1203164" cy="5633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it-IT" sz="800" kern="1200" dirty="0" smtClean="0"/>
            <a:t>OO1.5: </a:t>
          </a:r>
        </a:p>
        <a:p>
          <a:pPr lvl="0" algn="ctr" defTabSz="355600">
            <a:lnSpc>
              <a:spcPct val="90000"/>
            </a:lnSpc>
            <a:spcBef>
              <a:spcPct val="0"/>
            </a:spcBef>
            <a:spcAft>
              <a:spcPct val="35000"/>
            </a:spcAft>
          </a:pPr>
          <a:r>
            <a:rPr lang="it-IT" sz="800" b="1" kern="1200" dirty="0" smtClean="0"/>
            <a:t>RISULTATO:  82,5%</a:t>
          </a:r>
        </a:p>
        <a:p>
          <a:pPr lvl="0" algn="ctr" defTabSz="355600">
            <a:lnSpc>
              <a:spcPct val="90000"/>
            </a:lnSpc>
            <a:spcBef>
              <a:spcPct val="0"/>
            </a:spcBef>
            <a:spcAft>
              <a:spcPct val="35000"/>
            </a:spcAft>
          </a:pPr>
          <a:r>
            <a:rPr lang="it-IT" sz="800" b="1" kern="1200" dirty="0" smtClean="0"/>
            <a:t>PESO: 10%</a:t>
          </a:r>
          <a:endParaRPr lang="it-IT" sz="800" b="1" kern="1200" dirty="0"/>
        </a:p>
      </dsp:txBody>
      <dsp:txXfrm>
        <a:off x="1843779" y="5146257"/>
        <a:ext cx="1203164" cy="563370"/>
      </dsp:txXfrm>
    </dsp:sp>
    <dsp:sp modelId="{CB1787CE-0512-494C-B58B-9C874854E2CA}">
      <dsp:nvSpPr>
        <dsp:cNvPr id="0" name=""/>
        <dsp:cNvSpPr/>
      </dsp:nvSpPr>
      <dsp:spPr>
        <a:xfrm>
          <a:off x="1843779" y="5842199"/>
          <a:ext cx="1203164" cy="5633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it-IT" sz="800" kern="1200" dirty="0" smtClean="0"/>
            <a:t>OO 1.6: </a:t>
          </a:r>
        </a:p>
        <a:p>
          <a:pPr lvl="0" algn="ctr" defTabSz="355600">
            <a:lnSpc>
              <a:spcPct val="90000"/>
            </a:lnSpc>
            <a:spcBef>
              <a:spcPct val="0"/>
            </a:spcBef>
            <a:spcAft>
              <a:spcPct val="35000"/>
            </a:spcAft>
          </a:pPr>
          <a:r>
            <a:rPr lang="it-IT" sz="800" b="1" kern="1200" dirty="0" smtClean="0"/>
            <a:t>RISULTATO:  85,86 %</a:t>
          </a:r>
        </a:p>
        <a:p>
          <a:pPr lvl="0" algn="ctr" defTabSz="355600">
            <a:lnSpc>
              <a:spcPct val="90000"/>
            </a:lnSpc>
            <a:spcBef>
              <a:spcPct val="0"/>
            </a:spcBef>
            <a:spcAft>
              <a:spcPct val="35000"/>
            </a:spcAft>
          </a:pPr>
          <a:r>
            <a:rPr lang="it-IT" sz="800" b="1" kern="1200" dirty="0" smtClean="0"/>
            <a:t>PESO: 15%</a:t>
          </a:r>
          <a:endParaRPr lang="it-IT" sz="800" b="1" kern="1200" dirty="0"/>
        </a:p>
      </dsp:txBody>
      <dsp:txXfrm>
        <a:off x="1843779" y="5842199"/>
        <a:ext cx="1203164" cy="563370"/>
      </dsp:txXfrm>
    </dsp:sp>
    <dsp:sp modelId="{A34B3786-9FF6-4F65-9E5B-BA454632AE6D}">
      <dsp:nvSpPr>
        <dsp:cNvPr id="0" name=""/>
        <dsp:cNvSpPr/>
      </dsp:nvSpPr>
      <dsp:spPr>
        <a:xfrm>
          <a:off x="3753363" y="891186"/>
          <a:ext cx="1357295" cy="62066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dirty="0" smtClean="0"/>
            <a:t>Obiettivo Strategico 2: </a:t>
          </a:r>
        </a:p>
        <a:p>
          <a:pPr lvl="0" algn="ctr" defTabSz="488950">
            <a:lnSpc>
              <a:spcPct val="90000"/>
            </a:lnSpc>
            <a:spcBef>
              <a:spcPct val="0"/>
            </a:spcBef>
            <a:spcAft>
              <a:spcPct val="35000"/>
            </a:spcAft>
          </a:pPr>
          <a:r>
            <a:rPr lang="it-IT" sz="1100" b="1" kern="1200" dirty="0" smtClean="0"/>
            <a:t>RISULTATO:  99,67%</a:t>
          </a:r>
        </a:p>
        <a:p>
          <a:pPr lvl="0" algn="ctr" defTabSz="488950">
            <a:lnSpc>
              <a:spcPct val="90000"/>
            </a:lnSpc>
            <a:spcBef>
              <a:spcPct val="0"/>
            </a:spcBef>
            <a:spcAft>
              <a:spcPct val="35000"/>
            </a:spcAft>
          </a:pPr>
          <a:r>
            <a:rPr lang="it-IT" sz="1100" b="1" kern="1200" dirty="0" smtClean="0"/>
            <a:t>PESO: 30%</a:t>
          </a:r>
          <a:endParaRPr lang="it-IT" sz="1100" b="1" kern="1200" dirty="0"/>
        </a:p>
      </dsp:txBody>
      <dsp:txXfrm>
        <a:off x="3753363" y="891186"/>
        <a:ext cx="1357295" cy="620660"/>
      </dsp:txXfrm>
    </dsp:sp>
    <dsp:sp modelId="{C902A535-CE71-4166-963A-DFCB003FC188}">
      <dsp:nvSpPr>
        <dsp:cNvPr id="0" name=""/>
        <dsp:cNvSpPr/>
      </dsp:nvSpPr>
      <dsp:spPr>
        <a:xfrm>
          <a:off x="3000368" y="1644418"/>
          <a:ext cx="1365356" cy="5855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0" kern="1200" dirty="0" smtClean="0"/>
            <a:t>Indicatore di impatto : </a:t>
          </a:r>
        </a:p>
        <a:p>
          <a:pPr lvl="0" algn="ctr" defTabSz="488950">
            <a:lnSpc>
              <a:spcPct val="90000"/>
            </a:lnSpc>
            <a:spcBef>
              <a:spcPct val="0"/>
            </a:spcBef>
            <a:spcAft>
              <a:spcPct val="35000"/>
            </a:spcAft>
          </a:pPr>
          <a:r>
            <a:rPr lang="it-IT" sz="1100" b="1" kern="1200" dirty="0" smtClean="0"/>
            <a:t>RISULTATO:  100%</a:t>
          </a:r>
        </a:p>
        <a:p>
          <a:pPr lvl="0" algn="ctr" defTabSz="488950">
            <a:lnSpc>
              <a:spcPct val="90000"/>
            </a:lnSpc>
            <a:spcBef>
              <a:spcPct val="0"/>
            </a:spcBef>
            <a:spcAft>
              <a:spcPct val="35000"/>
            </a:spcAft>
          </a:pPr>
          <a:r>
            <a:rPr lang="it-IT" sz="1100" b="1" kern="1200" dirty="0" smtClean="0"/>
            <a:t>PESO: 50%</a:t>
          </a:r>
          <a:endParaRPr lang="it-IT" sz="1100" b="1" kern="1200" dirty="0"/>
        </a:p>
      </dsp:txBody>
      <dsp:txXfrm>
        <a:off x="3000368" y="1644418"/>
        <a:ext cx="1365356" cy="585500"/>
      </dsp:txXfrm>
    </dsp:sp>
    <dsp:sp modelId="{72496FEF-253E-462D-9E46-C3D412D6FD32}">
      <dsp:nvSpPr>
        <dsp:cNvPr id="0" name=""/>
        <dsp:cNvSpPr/>
      </dsp:nvSpPr>
      <dsp:spPr>
        <a:xfrm>
          <a:off x="4498297" y="1644418"/>
          <a:ext cx="1365356" cy="5855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0" kern="1200" dirty="0" smtClean="0"/>
            <a:t>Obiettivi Operativi</a:t>
          </a:r>
        </a:p>
        <a:p>
          <a:pPr lvl="0" algn="ctr" defTabSz="488950">
            <a:lnSpc>
              <a:spcPct val="90000"/>
            </a:lnSpc>
            <a:spcBef>
              <a:spcPct val="0"/>
            </a:spcBef>
            <a:spcAft>
              <a:spcPct val="35000"/>
            </a:spcAft>
          </a:pPr>
          <a:r>
            <a:rPr lang="it-IT" sz="1100" b="1" kern="1200" dirty="0" smtClean="0"/>
            <a:t>RISULTATO:  99,34%</a:t>
          </a:r>
        </a:p>
        <a:p>
          <a:pPr lvl="0" algn="ctr" defTabSz="488950">
            <a:lnSpc>
              <a:spcPct val="90000"/>
            </a:lnSpc>
            <a:spcBef>
              <a:spcPct val="0"/>
            </a:spcBef>
            <a:spcAft>
              <a:spcPct val="35000"/>
            </a:spcAft>
          </a:pPr>
          <a:r>
            <a:rPr lang="it-IT" sz="1100" b="1" kern="1200" dirty="0" smtClean="0"/>
            <a:t>PESO: 50%</a:t>
          </a:r>
          <a:endParaRPr lang="it-IT" sz="1100" b="1" kern="1200" dirty="0"/>
        </a:p>
      </dsp:txBody>
      <dsp:txXfrm>
        <a:off x="4498297" y="1644418"/>
        <a:ext cx="1365356" cy="585500"/>
      </dsp:txXfrm>
    </dsp:sp>
    <dsp:sp modelId="{C0BE0DF5-21E2-466E-825D-757895554DE7}">
      <dsp:nvSpPr>
        <dsp:cNvPr id="0" name=""/>
        <dsp:cNvSpPr/>
      </dsp:nvSpPr>
      <dsp:spPr>
        <a:xfrm>
          <a:off x="4839636" y="2362490"/>
          <a:ext cx="1203164" cy="5633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it-IT" sz="800" kern="1200" dirty="0" smtClean="0"/>
            <a:t>OO 2.1:</a:t>
          </a:r>
        </a:p>
        <a:p>
          <a:pPr lvl="0" algn="ctr" defTabSz="355600">
            <a:lnSpc>
              <a:spcPct val="90000"/>
            </a:lnSpc>
            <a:spcBef>
              <a:spcPct val="0"/>
            </a:spcBef>
            <a:spcAft>
              <a:spcPct val="35000"/>
            </a:spcAft>
          </a:pPr>
          <a:r>
            <a:rPr lang="it-IT" sz="800" b="1" kern="1200" dirty="0" smtClean="0"/>
            <a:t>100%</a:t>
          </a:r>
        </a:p>
        <a:p>
          <a:pPr lvl="0" algn="ctr" defTabSz="355600">
            <a:lnSpc>
              <a:spcPct val="90000"/>
            </a:lnSpc>
            <a:spcBef>
              <a:spcPct val="0"/>
            </a:spcBef>
            <a:spcAft>
              <a:spcPct val="35000"/>
            </a:spcAft>
          </a:pPr>
          <a:r>
            <a:rPr lang="it-IT" sz="800" b="1" kern="1200" dirty="0" smtClean="0"/>
            <a:t>PESO: 60%</a:t>
          </a:r>
          <a:endParaRPr lang="it-IT" sz="800" b="1" kern="1200" dirty="0"/>
        </a:p>
      </dsp:txBody>
      <dsp:txXfrm>
        <a:off x="4839636" y="2362490"/>
        <a:ext cx="1203164" cy="563370"/>
      </dsp:txXfrm>
    </dsp:sp>
    <dsp:sp modelId="{914E356F-1C16-45AB-B159-458BA07D9BDB}">
      <dsp:nvSpPr>
        <dsp:cNvPr id="0" name=""/>
        <dsp:cNvSpPr/>
      </dsp:nvSpPr>
      <dsp:spPr>
        <a:xfrm>
          <a:off x="4839636" y="3058432"/>
          <a:ext cx="1203164" cy="5633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it-IT" sz="800" kern="1200" dirty="0" smtClean="0"/>
            <a:t>OO 2.2: </a:t>
          </a:r>
        </a:p>
        <a:p>
          <a:pPr lvl="0" algn="ctr" defTabSz="355600">
            <a:lnSpc>
              <a:spcPct val="90000"/>
            </a:lnSpc>
            <a:spcBef>
              <a:spcPct val="0"/>
            </a:spcBef>
            <a:spcAft>
              <a:spcPct val="35000"/>
            </a:spcAft>
          </a:pPr>
          <a:r>
            <a:rPr lang="it-IT" sz="800" b="1" kern="1200" dirty="0" smtClean="0"/>
            <a:t>98,36%</a:t>
          </a:r>
        </a:p>
        <a:p>
          <a:pPr lvl="0" algn="ctr" defTabSz="355600">
            <a:lnSpc>
              <a:spcPct val="90000"/>
            </a:lnSpc>
            <a:spcBef>
              <a:spcPct val="0"/>
            </a:spcBef>
            <a:spcAft>
              <a:spcPct val="35000"/>
            </a:spcAft>
          </a:pPr>
          <a:r>
            <a:rPr lang="it-IT" sz="800" b="1" kern="1200" dirty="0" smtClean="0"/>
            <a:t>PESO: 40%</a:t>
          </a:r>
          <a:endParaRPr lang="it-IT" sz="800" b="1" kern="1200" dirty="0"/>
        </a:p>
      </dsp:txBody>
      <dsp:txXfrm>
        <a:off x="4839636" y="3058432"/>
        <a:ext cx="1203164" cy="563370"/>
      </dsp:txXfrm>
    </dsp:sp>
    <dsp:sp modelId="{88FA12D9-73FA-40BA-8C12-B2F8ED6B2AD1}">
      <dsp:nvSpPr>
        <dsp:cNvPr id="0" name=""/>
        <dsp:cNvSpPr/>
      </dsp:nvSpPr>
      <dsp:spPr>
        <a:xfrm>
          <a:off x="6749221" y="891186"/>
          <a:ext cx="1357295" cy="62066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dirty="0" smtClean="0"/>
            <a:t>Obiettivo Strategico 3: </a:t>
          </a:r>
        </a:p>
        <a:p>
          <a:pPr lvl="0" algn="ctr" defTabSz="488950">
            <a:lnSpc>
              <a:spcPct val="90000"/>
            </a:lnSpc>
            <a:spcBef>
              <a:spcPct val="0"/>
            </a:spcBef>
            <a:spcAft>
              <a:spcPct val="35000"/>
            </a:spcAft>
          </a:pPr>
          <a:r>
            <a:rPr lang="it-IT" sz="1100" b="1" kern="1200" dirty="0" smtClean="0"/>
            <a:t>RISULTATO:  100%</a:t>
          </a:r>
        </a:p>
        <a:p>
          <a:pPr lvl="0" algn="ctr" defTabSz="488950">
            <a:lnSpc>
              <a:spcPct val="90000"/>
            </a:lnSpc>
            <a:spcBef>
              <a:spcPct val="0"/>
            </a:spcBef>
            <a:spcAft>
              <a:spcPct val="35000"/>
            </a:spcAft>
          </a:pPr>
          <a:r>
            <a:rPr lang="it-IT" sz="1100" b="1" kern="1200" dirty="0" smtClean="0"/>
            <a:t>PESO: 30%</a:t>
          </a:r>
          <a:endParaRPr lang="it-IT" sz="1100" b="1" kern="1200" dirty="0"/>
        </a:p>
      </dsp:txBody>
      <dsp:txXfrm>
        <a:off x="6749221" y="891186"/>
        <a:ext cx="1357295" cy="620660"/>
      </dsp:txXfrm>
    </dsp:sp>
    <dsp:sp modelId="{C3393EB6-31C1-4191-A0D6-20CABFD685AA}">
      <dsp:nvSpPr>
        <dsp:cNvPr id="0" name=""/>
        <dsp:cNvSpPr/>
      </dsp:nvSpPr>
      <dsp:spPr>
        <a:xfrm>
          <a:off x="5996226" y="1644418"/>
          <a:ext cx="1365356" cy="5855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0" kern="1200" dirty="0" smtClean="0"/>
            <a:t>Indicatore di Impatto : </a:t>
          </a:r>
        </a:p>
        <a:p>
          <a:pPr lvl="0" algn="ctr" defTabSz="488950">
            <a:lnSpc>
              <a:spcPct val="90000"/>
            </a:lnSpc>
            <a:spcBef>
              <a:spcPct val="0"/>
            </a:spcBef>
            <a:spcAft>
              <a:spcPct val="35000"/>
            </a:spcAft>
          </a:pPr>
          <a:r>
            <a:rPr lang="it-IT" sz="1100" b="1" kern="1200" dirty="0" smtClean="0"/>
            <a:t>RISULTATO:  100%</a:t>
          </a:r>
        </a:p>
        <a:p>
          <a:pPr lvl="0" algn="ctr" defTabSz="488950">
            <a:lnSpc>
              <a:spcPct val="90000"/>
            </a:lnSpc>
            <a:spcBef>
              <a:spcPct val="0"/>
            </a:spcBef>
            <a:spcAft>
              <a:spcPct val="35000"/>
            </a:spcAft>
          </a:pPr>
          <a:r>
            <a:rPr lang="it-IT" sz="1100" b="1" kern="1200" dirty="0" smtClean="0"/>
            <a:t>PESO: 50%</a:t>
          </a:r>
          <a:endParaRPr lang="it-IT" sz="1100" b="1" kern="1200" dirty="0"/>
        </a:p>
      </dsp:txBody>
      <dsp:txXfrm>
        <a:off x="5996226" y="1644418"/>
        <a:ext cx="1365356" cy="585500"/>
      </dsp:txXfrm>
    </dsp:sp>
    <dsp:sp modelId="{458444E8-F777-4EB6-85B6-8D5549BDBBF3}">
      <dsp:nvSpPr>
        <dsp:cNvPr id="0" name=""/>
        <dsp:cNvSpPr/>
      </dsp:nvSpPr>
      <dsp:spPr>
        <a:xfrm>
          <a:off x="7494154" y="1644418"/>
          <a:ext cx="1365356" cy="5855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0" kern="1200" dirty="0" smtClean="0"/>
            <a:t>Obiettivi Operativi: </a:t>
          </a:r>
        </a:p>
        <a:p>
          <a:pPr lvl="0" algn="ctr" defTabSz="488950">
            <a:lnSpc>
              <a:spcPct val="90000"/>
            </a:lnSpc>
            <a:spcBef>
              <a:spcPct val="0"/>
            </a:spcBef>
            <a:spcAft>
              <a:spcPct val="35000"/>
            </a:spcAft>
          </a:pPr>
          <a:r>
            <a:rPr lang="it-IT" sz="1100" b="1" kern="1200" dirty="0" smtClean="0"/>
            <a:t>RISULTATO:  </a:t>
          </a:r>
          <a:r>
            <a:rPr lang="it-IT" sz="1100" b="0" kern="1200" dirty="0" smtClean="0"/>
            <a:t>100%</a:t>
          </a:r>
        </a:p>
        <a:p>
          <a:pPr lvl="0" algn="ctr" defTabSz="488950">
            <a:lnSpc>
              <a:spcPct val="90000"/>
            </a:lnSpc>
            <a:spcBef>
              <a:spcPct val="0"/>
            </a:spcBef>
            <a:spcAft>
              <a:spcPct val="35000"/>
            </a:spcAft>
          </a:pPr>
          <a:r>
            <a:rPr lang="it-IT" sz="1100" b="1" kern="1200" dirty="0" smtClean="0"/>
            <a:t>PESO: 50%</a:t>
          </a:r>
          <a:endParaRPr lang="it-IT" sz="1100" b="1" kern="1200" dirty="0"/>
        </a:p>
      </dsp:txBody>
      <dsp:txXfrm>
        <a:off x="7494154" y="1644418"/>
        <a:ext cx="1365356" cy="585500"/>
      </dsp:txXfrm>
    </dsp:sp>
    <dsp:sp modelId="{9B82439F-DCC5-4724-BB23-BECBDD478468}">
      <dsp:nvSpPr>
        <dsp:cNvPr id="0" name=""/>
        <dsp:cNvSpPr/>
      </dsp:nvSpPr>
      <dsp:spPr>
        <a:xfrm>
          <a:off x="7835494" y="2362490"/>
          <a:ext cx="1203164" cy="5633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it-IT" sz="800" kern="1200" dirty="0" smtClean="0"/>
            <a:t>OO 3.1: </a:t>
          </a:r>
        </a:p>
        <a:p>
          <a:pPr lvl="0" algn="ctr" defTabSz="355600">
            <a:lnSpc>
              <a:spcPct val="90000"/>
            </a:lnSpc>
            <a:spcBef>
              <a:spcPct val="0"/>
            </a:spcBef>
            <a:spcAft>
              <a:spcPct val="35000"/>
            </a:spcAft>
          </a:pPr>
          <a:r>
            <a:rPr lang="it-IT" sz="800" b="1" kern="1200" dirty="0" smtClean="0"/>
            <a:t>100%</a:t>
          </a:r>
        </a:p>
        <a:p>
          <a:pPr lvl="0" algn="ctr" defTabSz="355600">
            <a:lnSpc>
              <a:spcPct val="90000"/>
            </a:lnSpc>
            <a:spcBef>
              <a:spcPct val="0"/>
            </a:spcBef>
            <a:spcAft>
              <a:spcPct val="35000"/>
            </a:spcAft>
          </a:pPr>
          <a:r>
            <a:rPr lang="it-IT" sz="800" b="1" kern="1200" dirty="0" smtClean="0"/>
            <a:t>PESO: 100%</a:t>
          </a:r>
          <a:endParaRPr lang="it-IT" sz="800" b="1" kern="1200" dirty="0"/>
        </a:p>
      </dsp:txBody>
      <dsp:txXfrm>
        <a:off x="7835494" y="2362490"/>
        <a:ext cx="1203164" cy="5633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343C9-4154-4D22-BA84-053E42FE531D}">
      <dsp:nvSpPr>
        <dsp:cNvPr id="0" name=""/>
        <dsp:cNvSpPr/>
      </dsp:nvSpPr>
      <dsp:spPr>
        <a:xfrm>
          <a:off x="8203131" y="2189415"/>
          <a:ext cx="91440" cy="102869"/>
        </a:xfrm>
        <a:custGeom>
          <a:avLst/>
          <a:gdLst/>
          <a:ahLst/>
          <a:cxnLst/>
          <a:rect l="0" t="0" r="0" b="0"/>
          <a:pathLst>
            <a:path>
              <a:moveTo>
                <a:pt x="45720" y="0"/>
              </a:moveTo>
              <a:lnTo>
                <a:pt x="45720" y="102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79A5EF-02EA-445B-B393-D81E1B7FAAE1}">
      <dsp:nvSpPr>
        <dsp:cNvPr id="0" name=""/>
        <dsp:cNvSpPr/>
      </dsp:nvSpPr>
      <dsp:spPr>
        <a:xfrm>
          <a:off x="7495717" y="1454882"/>
          <a:ext cx="753133" cy="102869"/>
        </a:xfrm>
        <a:custGeom>
          <a:avLst/>
          <a:gdLst/>
          <a:ahLst/>
          <a:cxnLst/>
          <a:rect l="0" t="0" r="0" b="0"/>
          <a:pathLst>
            <a:path>
              <a:moveTo>
                <a:pt x="0" y="0"/>
              </a:moveTo>
              <a:lnTo>
                <a:pt x="0" y="70102"/>
              </a:lnTo>
              <a:lnTo>
                <a:pt x="753133" y="70102"/>
              </a:lnTo>
              <a:lnTo>
                <a:pt x="753133" y="102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0C3757-4EC4-4523-83DF-19AAF239FD43}">
      <dsp:nvSpPr>
        <dsp:cNvPr id="0" name=""/>
        <dsp:cNvSpPr/>
      </dsp:nvSpPr>
      <dsp:spPr>
        <a:xfrm>
          <a:off x="6742583" y="1454882"/>
          <a:ext cx="753133" cy="102869"/>
        </a:xfrm>
        <a:custGeom>
          <a:avLst/>
          <a:gdLst/>
          <a:ahLst/>
          <a:cxnLst/>
          <a:rect l="0" t="0" r="0" b="0"/>
          <a:pathLst>
            <a:path>
              <a:moveTo>
                <a:pt x="753133" y="0"/>
              </a:moveTo>
              <a:lnTo>
                <a:pt x="753133" y="70102"/>
              </a:lnTo>
              <a:lnTo>
                <a:pt x="0" y="70102"/>
              </a:lnTo>
              <a:lnTo>
                <a:pt x="0" y="102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B1ECB6-46ED-48C2-99EC-723E0DABF9EE}">
      <dsp:nvSpPr>
        <dsp:cNvPr id="0" name=""/>
        <dsp:cNvSpPr/>
      </dsp:nvSpPr>
      <dsp:spPr>
        <a:xfrm>
          <a:off x="4456572" y="738274"/>
          <a:ext cx="3039145" cy="102869"/>
        </a:xfrm>
        <a:custGeom>
          <a:avLst/>
          <a:gdLst/>
          <a:ahLst/>
          <a:cxnLst/>
          <a:rect l="0" t="0" r="0" b="0"/>
          <a:pathLst>
            <a:path>
              <a:moveTo>
                <a:pt x="0" y="0"/>
              </a:moveTo>
              <a:lnTo>
                <a:pt x="0" y="70102"/>
              </a:lnTo>
              <a:lnTo>
                <a:pt x="3039145" y="70102"/>
              </a:lnTo>
              <a:lnTo>
                <a:pt x="3039145" y="1028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8EE75-8D3A-4A47-932C-91A6C2BE1B68}">
      <dsp:nvSpPr>
        <dsp:cNvPr id="0" name=""/>
        <dsp:cNvSpPr/>
      </dsp:nvSpPr>
      <dsp:spPr>
        <a:xfrm>
          <a:off x="5236315" y="2189415"/>
          <a:ext cx="322977" cy="102869"/>
        </a:xfrm>
        <a:custGeom>
          <a:avLst/>
          <a:gdLst/>
          <a:ahLst/>
          <a:cxnLst/>
          <a:rect l="0" t="0" r="0" b="0"/>
          <a:pathLst>
            <a:path>
              <a:moveTo>
                <a:pt x="0" y="0"/>
              </a:moveTo>
              <a:lnTo>
                <a:pt x="0" y="70102"/>
              </a:lnTo>
              <a:lnTo>
                <a:pt x="322977" y="70102"/>
              </a:lnTo>
              <a:lnTo>
                <a:pt x="322977" y="102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3540D7-6F58-4C87-AB76-7CC06021D1EF}">
      <dsp:nvSpPr>
        <dsp:cNvPr id="0" name=""/>
        <dsp:cNvSpPr/>
      </dsp:nvSpPr>
      <dsp:spPr>
        <a:xfrm>
          <a:off x="4913337" y="2189415"/>
          <a:ext cx="322977" cy="102869"/>
        </a:xfrm>
        <a:custGeom>
          <a:avLst/>
          <a:gdLst/>
          <a:ahLst/>
          <a:cxnLst/>
          <a:rect l="0" t="0" r="0" b="0"/>
          <a:pathLst>
            <a:path>
              <a:moveTo>
                <a:pt x="322977" y="0"/>
              </a:moveTo>
              <a:lnTo>
                <a:pt x="322977" y="70102"/>
              </a:lnTo>
              <a:lnTo>
                <a:pt x="0" y="70102"/>
              </a:lnTo>
              <a:lnTo>
                <a:pt x="0" y="102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D27643-C083-4118-8C79-99D96EE5D5A4}">
      <dsp:nvSpPr>
        <dsp:cNvPr id="0" name=""/>
        <dsp:cNvSpPr/>
      </dsp:nvSpPr>
      <dsp:spPr>
        <a:xfrm>
          <a:off x="4483181" y="1454882"/>
          <a:ext cx="753133" cy="102869"/>
        </a:xfrm>
        <a:custGeom>
          <a:avLst/>
          <a:gdLst/>
          <a:ahLst/>
          <a:cxnLst/>
          <a:rect l="0" t="0" r="0" b="0"/>
          <a:pathLst>
            <a:path>
              <a:moveTo>
                <a:pt x="0" y="0"/>
              </a:moveTo>
              <a:lnTo>
                <a:pt x="0" y="70102"/>
              </a:lnTo>
              <a:lnTo>
                <a:pt x="753133" y="70102"/>
              </a:lnTo>
              <a:lnTo>
                <a:pt x="753133" y="102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2E7B73-BD5F-4442-A813-28D8B2C1DFA3}">
      <dsp:nvSpPr>
        <dsp:cNvPr id="0" name=""/>
        <dsp:cNvSpPr/>
      </dsp:nvSpPr>
      <dsp:spPr>
        <a:xfrm>
          <a:off x="3730047" y="1454882"/>
          <a:ext cx="753133" cy="102869"/>
        </a:xfrm>
        <a:custGeom>
          <a:avLst/>
          <a:gdLst/>
          <a:ahLst/>
          <a:cxnLst/>
          <a:rect l="0" t="0" r="0" b="0"/>
          <a:pathLst>
            <a:path>
              <a:moveTo>
                <a:pt x="753133" y="0"/>
              </a:moveTo>
              <a:lnTo>
                <a:pt x="753133" y="70102"/>
              </a:lnTo>
              <a:lnTo>
                <a:pt x="0" y="70102"/>
              </a:lnTo>
              <a:lnTo>
                <a:pt x="0" y="102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8581D1-0277-40E8-9A63-6823D7488BA0}">
      <dsp:nvSpPr>
        <dsp:cNvPr id="0" name=""/>
        <dsp:cNvSpPr/>
      </dsp:nvSpPr>
      <dsp:spPr>
        <a:xfrm>
          <a:off x="4410852" y="738274"/>
          <a:ext cx="91440" cy="102869"/>
        </a:xfrm>
        <a:custGeom>
          <a:avLst/>
          <a:gdLst/>
          <a:ahLst/>
          <a:cxnLst/>
          <a:rect l="0" t="0" r="0" b="0"/>
          <a:pathLst>
            <a:path>
              <a:moveTo>
                <a:pt x="45720" y="0"/>
              </a:moveTo>
              <a:lnTo>
                <a:pt x="45720" y="70102"/>
              </a:lnTo>
              <a:lnTo>
                <a:pt x="72329" y="70102"/>
              </a:lnTo>
              <a:lnTo>
                <a:pt x="72329" y="1028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2A244C-8B15-4F5E-8361-A7299ABCF128}">
      <dsp:nvSpPr>
        <dsp:cNvPr id="0" name=""/>
        <dsp:cNvSpPr/>
      </dsp:nvSpPr>
      <dsp:spPr>
        <a:xfrm>
          <a:off x="2223779" y="2189415"/>
          <a:ext cx="1614889" cy="102869"/>
        </a:xfrm>
        <a:custGeom>
          <a:avLst/>
          <a:gdLst/>
          <a:ahLst/>
          <a:cxnLst/>
          <a:rect l="0" t="0" r="0" b="0"/>
          <a:pathLst>
            <a:path>
              <a:moveTo>
                <a:pt x="0" y="0"/>
              </a:moveTo>
              <a:lnTo>
                <a:pt x="0" y="70102"/>
              </a:lnTo>
              <a:lnTo>
                <a:pt x="1614889" y="70102"/>
              </a:lnTo>
              <a:lnTo>
                <a:pt x="1614889" y="102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B20CEA-00B6-4083-A14C-9C8253A3F900}">
      <dsp:nvSpPr>
        <dsp:cNvPr id="0" name=""/>
        <dsp:cNvSpPr/>
      </dsp:nvSpPr>
      <dsp:spPr>
        <a:xfrm>
          <a:off x="2223779" y="2189415"/>
          <a:ext cx="968933" cy="102869"/>
        </a:xfrm>
        <a:custGeom>
          <a:avLst/>
          <a:gdLst/>
          <a:ahLst/>
          <a:cxnLst/>
          <a:rect l="0" t="0" r="0" b="0"/>
          <a:pathLst>
            <a:path>
              <a:moveTo>
                <a:pt x="0" y="0"/>
              </a:moveTo>
              <a:lnTo>
                <a:pt x="0" y="70102"/>
              </a:lnTo>
              <a:lnTo>
                <a:pt x="968933" y="70102"/>
              </a:lnTo>
              <a:lnTo>
                <a:pt x="968933" y="102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C03D6F-38F2-467C-9BA5-A61031B0DB36}">
      <dsp:nvSpPr>
        <dsp:cNvPr id="0" name=""/>
        <dsp:cNvSpPr/>
      </dsp:nvSpPr>
      <dsp:spPr>
        <a:xfrm>
          <a:off x="2223779" y="2189415"/>
          <a:ext cx="322977" cy="102869"/>
        </a:xfrm>
        <a:custGeom>
          <a:avLst/>
          <a:gdLst/>
          <a:ahLst/>
          <a:cxnLst/>
          <a:rect l="0" t="0" r="0" b="0"/>
          <a:pathLst>
            <a:path>
              <a:moveTo>
                <a:pt x="0" y="0"/>
              </a:moveTo>
              <a:lnTo>
                <a:pt x="0" y="70102"/>
              </a:lnTo>
              <a:lnTo>
                <a:pt x="322977" y="70102"/>
              </a:lnTo>
              <a:lnTo>
                <a:pt x="322977" y="102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EAC959-75ED-452B-8396-053A71E4C352}">
      <dsp:nvSpPr>
        <dsp:cNvPr id="0" name=""/>
        <dsp:cNvSpPr/>
      </dsp:nvSpPr>
      <dsp:spPr>
        <a:xfrm>
          <a:off x="1900801" y="2189415"/>
          <a:ext cx="322977" cy="102869"/>
        </a:xfrm>
        <a:custGeom>
          <a:avLst/>
          <a:gdLst/>
          <a:ahLst/>
          <a:cxnLst/>
          <a:rect l="0" t="0" r="0" b="0"/>
          <a:pathLst>
            <a:path>
              <a:moveTo>
                <a:pt x="322977" y="0"/>
              </a:moveTo>
              <a:lnTo>
                <a:pt x="322977" y="70102"/>
              </a:lnTo>
              <a:lnTo>
                <a:pt x="0" y="70102"/>
              </a:lnTo>
              <a:lnTo>
                <a:pt x="0" y="102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16F4D-1FF3-4369-81A0-E58D2A4A7706}">
      <dsp:nvSpPr>
        <dsp:cNvPr id="0" name=""/>
        <dsp:cNvSpPr/>
      </dsp:nvSpPr>
      <dsp:spPr>
        <a:xfrm>
          <a:off x="1254846" y="2189415"/>
          <a:ext cx="968933" cy="102869"/>
        </a:xfrm>
        <a:custGeom>
          <a:avLst/>
          <a:gdLst/>
          <a:ahLst/>
          <a:cxnLst/>
          <a:rect l="0" t="0" r="0" b="0"/>
          <a:pathLst>
            <a:path>
              <a:moveTo>
                <a:pt x="968933" y="0"/>
              </a:moveTo>
              <a:lnTo>
                <a:pt x="968933" y="70102"/>
              </a:lnTo>
              <a:lnTo>
                <a:pt x="0" y="70102"/>
              </a:lnTo>
              <a:lnTo>
                <a:pt x="0" y="102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C3AB40-BE80-43DB-B528-D7496E32CDA5}">
      <dsp:nvSpPr>
        <dsp:cNvPr id="0" name=""/>
        <dsp:cNvSpPr/>
      </dsp:nvSpPr>
      <dsp:spPr>
        <a:xfrm>
          <a:off x="608890" y="2189415"/>
          <a:ext cx="1614889" cy="102869"/>
        </a:xfrm>
        <a:custGeom>
          <a:avLst/>
          <a:gdLst/>
          <a:ahLst/>
          <a:cxnLst/>
          <a:rect l="0" t="0" r="0" b="0"/>
          <a:pathLst>
            <a:path>
              <a:moveTo>
                <a:pt x="1614889" y="0"/>
              </a:moveTo>
              <a:lnTo>
                <a:pt x="1614889" y="70102"/>
              </a:lnTo>
              <a:lnTo>
                <a:pt x="0" y="70102"/>
              </a:lnTo>
              <a:lnTo>
                <a:pt x="0" y="102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35DC2F-4602-4F2D-A6F5-F37478508C7B}">
      <dsp:nvSpPr>
        <dsp:cNvPr id="0" name=""/>
        <dsp:cNvSpPr/>
      </dsp:nvSpPr>
      <dsp:spPr>
        <a:xfrm>
          <a:off x="1470645" y="1454882"/>
          <a:ext cx="753133" cy="102869"/>
        </a:xfrm>
        <a:custGeom>
          <a:avLst/>
          <a:gdLst/>
          <a:ahLst/>
          <a:cxnLst/>
          <a:rect l="0" t="0" r="0" b="0"/>
          <a:pathLst>
            <a:path>
              <a:moveTo>
                <a:pt x="0" y="0"/>
              </a:moveTo>
              <a:lnTo>
                <a:pt x="0" y="70102"/>
              </a:lnTo>
              <a:lnTo>
                <a:pt x="753133" y="70102"/>
              </a:lnTo>
              <a:lnTo>
                <a:pt x="753133" y="102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B237C9-BCD8-46FD-A9AE-B52B5E7F07CA}">
      <dsp:nvSpPr>
        <dsp:cNvPr id="0" name=""/>
        <dsp:cNvSpPr/>
      </dsp:nvSpPr>
      <dsp:spPr>
        <a:xfrm>
          <a:off x="717511" y="1454882"/>
          <a:ext cx="753133" cy="102869"/>
        </a:xfrm>
        <a:custGeom>
          <a:avLst/>
          <a:gdLst/>
          <a:ahLst/>
          <a:cxnLst/>
          <a:rect l="0" t="0" r="0" b="0"/>
          <a:pathLst>
            <a:path>
              <a:moveTo>
                <a:pt x="753133" y="0"/>
              </a:moveTo>
              <a:lnTo>
                <a:pt x="753133" y="70102"/>
              </a:lnTo>
              <a:lnTo>
                <a:pt x="0" y="70102"/>
              </a:lnTo>
              <a:lnTo>
                <a:pt x="0" y="102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DE58E0-AC99-4DBA-B734-AD8C11CD3F18}">
      <dsp:nvSpPr>
        <dsp:cNvPr id="0" name=""/>
        <dsp:cNvSpPr/>
      </dsp:nvSpPr>
      <dsp:spPr>
        <a:xfrm>
          <a:off x="1470645" y="738274"/>
          <a:ext cx="2985926" cy="102869"/>
        </a:xfrm>
        <a:custGeom>
          <a:avLst/>
          <a:gdLst/>
          <a:ahLst/>
          <a:cxnLst/>
          <a:rect l="0" t="0" r="0" b="0"/>
          <a:pathLst>
            <a:path>
              <a:moveTo>
                <a:pt x="2985926" y="0"/>
              </a:moveTo>
              <a:lnTo>
                <a:pt x="2985926" y="70102"/>
              </a:lnTo>
              <a:lnTo>
                <a:pt x="0" y="70102"/>
              </a:lnTo>
              <a:lnTo>
                <a:pt x="0" y="1028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5445F2-8042-4E33-859C-256B196B02F2}">
      <dsp:nvSpPr>
        <dsp:cNvPr id="0" name=""/>
        <dsp:cNvSpPr/>
      </dsp:nvSpPr>
      <dsp:spPr>
        <a:xfrm>
          <a:off x="3561209" y="85713"/>
          <a:ext cx="1790725" cy="6525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941837-C7D5-4F60-B406-D3F6BE2BF0EC}">
      <dsp:nvSpPr>
        <dsp:cNvPr id="0" name=""/>
        <dsp:cNvSpPr/>
      </dsp:nvSpPr>
      <dsp:spPr>
        <a:xfrm>
          <a:off x="3600510" y="123049"/>
          <a:ext cx="1790725" cy="6525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smtClean="0"/>
            <a:t>Performance di Ente: </a:t>
          </a:r>
          <a:r>
            <a:rPr lang="it-IT" sz="1000" b="1" kern="1200" dirty="0" smtClean="0">
              <a:solidFill>
                <a:srgbClr val="FF0000"/>
              </a:solidFill>
            </a:rPr>
            <a:t>98,51 %</a:t>
          </a:r>
          <a:r>
            <a:rPr lang="it-IT" sz="1000" b="1" kern="1200" dirty="0" smtClean="0"/>
            <a:t> </a:t>
          </a:r>
          <a:endParaRPr lang="it-IT" sz="1000" b="1" kern="1200" dirty="0">
            <a:solidFill>
              <a:schemeClr val="accent2"/>
            </a:solidFill>
          </a:endParaRPr>
        </a:p>
      </dsp:txBody>
      <dsp:txXfrm>
        <a:off x="3619623" y="142162"/>
        <a:ext cx="1752499" cy="614334"/>
      </dsp:txXfrm>
    </dsp:sp>
    <dsp:sp modelId="{5D226A49-640F-42DE-953B-97038A5DAFEF}">
      <dsp:nvSpPr>
        <dsp:cNvPr id="0" name=""/>
        <dsp:cNvSpPr/>
      </dsp:nvSpPr>
      <dsp:spPr>
        <a:xfrm>
          <a:off x="592394" y="841144"/>
          <a:ext cx="1756501" cy="6137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3A5EB-5AFF-48E1-8EF3-328B5B2D84E0}">
      <dsp:nvSpPr>
        <dsp:cNvPr id="0" name=""/>
        <dsp:cNvSpPr/>
      </dsp:nvSpPr>
      <dsp:spPr>
        <a:xfrm>
          <a:off x="631695" y="878479"/>
          <a:ext cx="1756501" cy="6137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smtClean="0"/>
            <a:t>Obiettivo Strategico 1 : </a:t>
          </a:r>
          <a:r>
            <a:rPr lang="it-IT" sz="1000" b="1" kern="1200" dirty="0" smtClean="0"/>
            <a:t>RISULTATO:  </a:t>
          </a:r>
          <a:r>
            <a:rPr lang="it-IT" sz="1000" b="1" kern="1200" dirty="0" smtClean="0">
              <a:solidFill>
                <a:srgbClr val="FF0000"/>
              </a:solidFill>
            </a:rPr>
            <a:t>96,51%</a:t>
          </a:r>
          <a:endParaRPr lang="it-IT" sz="1000" b="1" kern="1200" dirty="0" smtClean="0">
            <a:solidFill>
              <a:srgbClr val="FF0000"/>
            </a:solidFill>
          </a:endParaRPr>
        </a:p>
        <a:p>
          <a:pPr lvl="0" algn="ctr" defTabSz="444500">
            <a:lnSpc>
              <a:spcPct val="90000"/>
            </a:lnSpc>
            <a:spcBef>
              <a:spcPct val="0"/>
            </a:spcBef>
            <a:spcAft>
              <a:spcPct val="35000"/>
            </a:spcAft>
          </a:pPr>
          <a:r>
            <a:rPr lang="it-IT" sz="1000" b="1" kern="1200" dirty="0" smtClean="0"/>
            <a:t>PESO: </a:t>
          </a:r>
          <a:r>
            <a:rPr lang="it-IT" sz="1000" b="1" kern="1200" dirty="0" smtClean="0">
              <a:solidFill>
                <a:srgbClr val="FF0000"/>
              </a:solidFill>
            </a:rPr>
            <a:t>40%</a:t>
          </a:r>
          <a:endParaRPr lang="it-IT" sz="1000" b="1" kern="1200" dirty="0">
            <a:solidFill>
              <a:srgbClr val="FF0000"/>
            </a:solidFill>
          </a:endParaRPr>
        </a:p>
      </dsp:txBody>
      <dsp:txXfrm>
        <a:off x="649671" y="896455"/>
        <a:ext cx="1720549" cy="577786"/>
      </dsp:txXfrm>
    </dsp:sp>
    <dsp:sp modelId="{5D08BC57-8C2D-44B2-8DF7-20B071164E1A}">
      <dsp:nvSpPr>
        <dsp:cNvPr id="0" name=""/>
        <dsp:cNvSpPr/>
      </dsp:nvSpPr>
      <dsp:spPr>
        <a:xfrm>
          <a:off x="3678" y="1557752"/>
          <a:ext cx="1427666" cy="6316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46E19A-623D-4912-A4B2-B89AFFB4722B}">
      <dsp:nvSpPr>
        <dsp:cNvPr id="0" name=""/>
        <dsp:cNvSpPr/>
      </dsp:nvSpPr>
      <dsp:spPr>
        <a:xfrm>
          <a:off x="42979" y="1595087"/>
          <a:ext cx="1427666" cy="631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b="0" kern="1200" dirty="0" smtClean="0"/>
            <a:t>Indicatore di impatto 1:</a:t>
          </a:r>
          <a:r>
            <a:rPr lang="it-IT" sz="1000" b="1" kern="1200" dirty="0" smtClean="0"/>
            <a:t> RISULTATO:  </a:t>
          </a:r>
          <a:r>
            <a:rPr lang="it-IT" sz="1000" b="1" kern="1200" dirty="0" smtClean="0">
              <a:solidFill>
                <a:srgbClr val="FF0000"/>
              </a:solidFill>
            </a:rPr>
            <a:t>100%</a:t>
          </a:r>
        </a:p>
        <a:p>
          <a:pPr lvl="0" algn="ctr" defTabSz="444500">
            <a:lnSpc>
              <a:spcPct val="90000"/>
            </a:lnSpc>
            <a:spcBef>
              <a:spcPct val="0"/>
            </a:spcBef>
            <a:spcAft>
              <a:spcPct val="35000"/>
            </a:spcAft>
          </a:pPr>
          <a:r>
            <a:rPr lang="it-IT" sz="1000" b="1" kern="1200" dirty="0" smtClean="0"/>
            <a:t>PESO: </a:t>
          </a:r>
          <a:r>
            <a:rPr lang="it-IT" sz="1000" b="1" kern="1200" dirty="0" smtClean="0">
              <a:solidFill>
                <a:srgbClr val="FF0000"/>
              </a:solidFill>
            </a:rPr>
            <a:t>50%</a:t>
          </a:r>
          <a:endParaRPr lang="it-IT" sz="1000" b="1" kern="1200" dirty="0">
            <a:solidFill>
              <a:srgbClr val="FF0000"/>
            </a:solidFill>
          </a:endParaRPr>
        </a:p>
      </dsp:txBody>
      <dsp:txXfrm>
        <a:off x="61480" y="1613588"/>
        <a:ext cx="1390664" cy="594661"/>
      </dsp:txXfrm>
    </dsp:sp>
    <dsp:sp modelId="{5C435C54-FDE4-4A39-98DD-23BC721C3B6D}">
      <dsp:nvSpPr>
        <dsp:cNvPr id="0" name=""/>
        <dsp:cNvSpPr/>
      </dsp:nvSpPr>
      <dsp:spPr>
        <a:xfrm>
          <a:off x="1509946" y="1557752"/>
          <a:ext cx="1427666" cy="6316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DA4BB5-56F0-401C-83F6-B713EB99574B}">
      <dsp:nvSpPr>
        <dsp:cNvPr id="0" name=""/>
        <dsp:cNvSpPr/>
      </dsp:nvSpPr>
      <dsp:spPr>
        <a:xfrm>
          <a:off x="1549247" y="1595087"/>
          <a:ext cx="1427666" cy="631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b="0" kern="1200" dirty="0" smtClean="0"/>
            <a:t>Obiettivi Operativi: </a:t>
          </a:r>
          <a:r>
            <a:rPr lang="it-IT" sz="1000" b="1" kern="1200" dirty="0" smtClean="0"/>
            <a:t>RISULTATO:  </a:t>
          </a:r>
          <a:r>
            <a:rPr lang="it-IT" sz="1000" b="1" kern="1200" dirty="0" smtClean="0">
              <a:solidFill>
                <a:srgbClr val="FF0000"/>
              </a:solidFill>
            </a:rPr>
            <a:t>93,03%</a:t>
          </a:r>
          <a:r>
            <a:rPr lang="it-IT" sz="1000" b="0" kern="1200" dirty="0" smtClean="0"/>
            <a:t> </a:t>
          </a:r>
          <a:endParaRPr lang="it-IT" sz="1000" b="0" kern="1200" dirty="0" smtClean="0"/>
        </a:p>
        <a:p>
          <a:pPr lvl="0" algn="ctr" defTabSz="444500">
            <a:lnSpc>
              <a:spcPct val="90000"/>
            </a:lnSpc>
            <a:spcBef>
              <a:spcPct val="0"/>
            </a:spcBef>
            <a:spcAft>
              <a:spcPct val="35000"/>
            </a:spcAft>
          </a:pPr>
          <a:r>
            <a:rPr lang="it-IT" sz="1000" b="1" kern="1200" dirty="0" smtClean="0"/>
            <a:t>PESO: </a:t>
          </a:r>
          <a:r>
            <a:rPr lang="it-IT" sz="1000" b="1" kern="1200" dirty="0" smtClean="0">
              <a:solidFill>
                <a:srgbClr val="FF0000"/>
              </a:solidFill>
            </a:rPr>
            <a:t>50%</a:t>
          </a:r>
        </a:p>
      </dsp:txBody>
      <dsp:txXfrm>
        <a:off x="1567748" y="1613588"/>
        <a:ext cx="1390664" cy="594661"/>
      </dsp:txXfrm>
    </dsp:sp>
    <dsp:sp modelId="{7934D0AE-3365-4754-B7EC-7F7A0E67966A}">
      <dsp:nvSpPr>
        <dsp:cNvPr id="0" name=""/>
        <dsp:cNvSpPr/>
      </dsp:nvSpPr>
      <dsp:spPr>
        <a:xfrm>
          <a:off x="325213" y="2292285"/>
          <a:ext cx="567354" cy="509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649801-7FA6-43B8-8481-F516AB90E2C7}">
      <dsp:nvSpPr>
        <dsp:cNvPr id="0" name=""/>
        <dsp:cNvSpPr/>
      </dsp:nvSpPr>
      <dsp:spPr>
        <a:xfrm>
          <a:off x="364514" y="2329621"/>
          <a:ext cx="567354" cy="5096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it-IT" sz="700" kern="1200" dirty="0" smtClean="0"/>
            <a:t>OO 1.1</a:t>
          </a:r>
        </a:p>
        <a:p>
          <a:pPr lvl="0" algn="ctr" defTabSz="311150">
            <a:lnSpc>
              <a:spcPct val="90000"/>
            </a:lnSpc>
            <a:spcBef>
              <a:spcPct val="0"/>
            </a:spcBef>
            <a:spcAft>
              <a:spcPct val="35000"/>
            </a:spcAft>
          </a:pPr>
          <a:r>
            <a:rPr lang="it-IT" sz="700" b="1" kern="1200" dirty="0" smtClean="0"/>
            <a:t>RISULTATO:  </a:t>
          </a:r>
          <a:r>
            <a:rPr lang="it-IT" sz="700" b="1" kern="1200" dirty="0" smtClean="0">
              <a:solidFill>
                <a:srgbClr val="FF0000"/>
              </a:solidFill>
            </a:rPr>
            <a:t>90,61%</a:t>
          </a:r>
          <a:endParaRPr lang="it-IT" sz="700" b="1" kern="1200" dirty="0" smtClean="0">
            <a:solidFill>
              <a:srgbClr val="FF0000"/>
            </a:solidFill>
          </a:endParaRPr>
        </a:p>
        <a:p>
          <a:pPr lvl="0" algn="ctr" defTabSz="311150">
            <a:lnSpc>
              <a:spcPct val="90000"/>
            </a:lnSpc>
            <a:spcBef>
              <a:spcPct val="0"/>
            </a:spcBef>
            <a:spcAft>
              <a:spcPct val="35000"/>
            </a:spcAft>
          </a:pPr>
          <a:r>
            <a:rPr lang="it-IT" sz="700" b="1" kern="1200" dirty="0" smtClean="0"/>
            <a:t>PESO: </a:t>
          </a:r>
          <a:r>
            <a:rPr lang="it-IT" sz="700" b="1" kern="1200" dirty="0" smtClean="0">
              <a:solidFill>
                <a:srgbClr val="FF0000"/>
              </a:solidFill>
            </a:rPr>
            <a:t>20%</a:t>
          </a:r>
        </a:p>
      </dsp:txBody>
      <dsp:txXfrm>
        <a:off x="379440" y="2344547"/>
        <a:ext cx="537502" cy="479757"/>
      </dsp:txXfrm>
    </dsp:sp>
    <dsp:sp modelId="{34CEF5CC-5B1A-41EC-9EF0-726C49337F05}">
      <dsp:nvSpPr>
        <dsp:cNvPr id="0" name=""/>
        <dsp:cNvSpPr/>
      </dsp:nvSpPr>
      <dsp:spPr>
        <a:xfrm>
          <a:off x="971169" y="2292285"/>
          <a:ext cx="567354" cy="509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B2D07E-0385-437A-BC80-AE605EB56F09}">
      <dsp:nvSpPr>
        <dsp:cNvPr id="0" name=""/>
        <dsp:cNvSpPr/>
      </dsp:nvSpPr>
      <dsp:spPr>
        <a:xfrm>
          <a:off x="1010469" y="2329621"/>
          <a:ext cx="567354" cy="5096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it-IT" sz="700" kern="1200" dirty="0" smtClean="0"/>
            <a:t>OO 1.2: </a:t>
          </a:r>
        </a:p>
        <a:p>
          <a:pPr lvl="0" algn="ctr" defTabSz="311150">
            <a:lnSpc>
              <a:spcPct val="90000"/>
            </a:lnSpc>
            <a:spcBef>
              <a:spcPct val="0"/>
            </a:spcBef>
            <a:spcAft>
              <a:spcPct val="35000"/>
            </a:spcAft>
          </a:pPr>
          <a:r>
            <a:rPr lang="it-IT" sz="700" b="1" kern="1200" dirty="0" smtClean="0"/>
            <a:t>RISULTATO:  </a:t>
          </a:r>
          <a:r>
            <a:rPr lang="it-IT" sz="700" b="1" kern="1200" dirty="0" smtClean="0">
              <a:solidFill>
                <a:srgbClr val="FF0000"/>
              </a:solidFill>
            </a:rPr>
            <a:t>93,88%</a:t>
          </a:r>
        </a:p>
        <a:p>
          <a:pPr lvl="0" algn="ctr" defTabSz="311150">
            <a:lnSpc>
              <a:spcPct val="90000"/>
            </a:lnSpc>
            <a:spcBef>
              <a:spcPct val="0"/>
            </a:spcBef>
            <a:spcAft>
              <a:spcPct val="35000"/>
            </a:spcAft>
          </a:pPr>
          <a:r>
            <a:rPr lang="it-IT" sz="700" b="1" kern="1200" dirty="0" smtClean="0"/>
            <a:t>PESO: </a:t>
          </a:r>
          <a:r>
            <a:rPr lang="it-IT" sz="700" b="1" kern="1200" dirty="0" smtClean="0">
              <a:solidFill>
                <a:srgbClr val="FF0000"/>
              </a:solidFill>
            </a:rPr>
            <a:t>20%</a:t>
          </a:r>
          <a:endParaRPr lang="it-IT" sz="700" b="1" kern="1200" dirty="0">
            <a:solidFill>
              <a:srgbClr val="FF0000"/>
            </a:solidFill>
          </a:endParaRPr>
        </a:p>
      </dsp:txBody>
      <dsp:txXfrm>
        <a:off x="1025395" y="2344547"/>
        <a:ext cx="537502" cy="479757"/>
      </dsp:txXfrm>
    </dsp:sp>
    <dsp:sp modelId="{96E8CE3B-49BA-46CF-AC24-E906A8E8C2E6}">
      <dsp:nvSpPr>
        <dsp:cNvPr id="0" name=""/>
        <dsp:cNvSpPr/>
      </dsp:nvSpPr>
      <dsp:spPr>
        <a:xfrm>
          <a:off x="1617124" y="2292285"/>
          <a:ext cx="567354" cy="509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8C254-8C55-49D1-A2D1-E17D90C55501}">
      <dsp:nvSpPr>
        <dsp:cNvPr id="0" name=""/>
        <dsp:cNvSpPr/>
      </dsp:nvSpPr>
      <dsp:spPr>
        <a:xfrm>
          <a:off x="1656425" y="2329621"/>
          <a:ext cx="567354" cy="5096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it-IT" sz="700" kern="1200" dirty="0" smtClean="0"/>
            <a:t>OO1.3: </a:t>
          </a:r>
        </a:p>
        <a:p>
          <a:pPr lvl="0" algn="ctr" defTabSz="311150">
            <a:lnSpc>
              <a:spcPct val="90000"/>
            </a:lnSpc>
            <a:spcBef>
              <a:spcPct val="0"/>
            </a:spcBef>
            <a:spcAft>
              <a:spcPct val="35000"/>
            </a:spcAft>
          </a:pPr>
          <a:r>
            <a:rPr lang="it-IT" sz="700" b="1" kern="1200" dirty="0" smtClean="0"/>
            <a:t>RISULTATO:  </a:t>
          </a:r>
          <a:r>
            <a:rPr lang="it-IT" sz="700" b="1" kern="1200" dirty="0" smtClean="0">
              <a:solidFill>
                <a:srgbClr val="FF0000"/>
              </a:solidFill>
            </a:rPr>
            <a:t>100,00%</a:t>
          </a:r>
        </a:p>
        <a:p>
          <a:pPr lvl="0" algn="ctr" defTabSz="311150">
            <a:lnSpc>
              <a:spcPct val="90000"/>
            </a:lnSpc>
            <a:spcBef>
              <a:spcPct val="0"/>
            </a:spcBef>
            <a:spcAft>
              <a:spcPct val="35000"/>
            </a:spcAft>
          </a:pPr>
          <a:r>
            <a:rPr lang="it-IT" sz="700" b="1" kern="1200" dirty="0" smtClean="0"/>
            <a:t>PESO: </a:t>
          </a:r>
          <a:r>
            <a:rPr lang="it-IT" sz="700" b="1" kern="1200" dirty="0" smtClean="0">
              <a:solidFill>
                <a:srgbClr val="FF0000"/>
              </a:solidFill>
            </a:rPr>
            <a:t>20%</a:t>
          </a:r>
          <a:endParaRPr lang="it-IT" sz="700" b="1" kern="1200" dirty="0">
            <a:solidFill>
              <a:srgbClr val="FF0000"/>
            </a:solidFill>
          </a:endParaRPr>
        </a:p>
      </dsp:txBody>
      <dsp:txXfrm>
        <a:off x="1671351" y="2344547"/>
        <a:ext cx="537502" cy="479757"/>
      </dsp:txXfrm>
    </dsp:sp>
    <dsp:sp modelId="{260BC7EF-1151-4053-986D-321798523E90}">
      <dsp:nvSpPr>
        <dsp:cNvPr id="0" name=""/>
        <dsp:cNvSpPr/>
      </dsp:nvSpPr>
      <dsp:spPr>
        <a:xfrm>
          <a:off x="2263080" y="2292285"/>
          <a:ext cx="567354" cy="509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CA45C-BF9D-43AF-A539-998CD237FC65}">
      <dsp:nvSpPr>
        <dsp:cNvPr id="0" name=""/>
        <dsp:cNvSpPr/>
      </dsp:nvSpPr>
      <dsp:spPr>
        <a:xfrm>
          <a:off x="2302381" y="2329621"/>
          <a:ext cx="567354" cy="5096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it-IT" sz="700" kern="1200" dirty="0" smtClean="0"/>
            <a:t>OO 1.4:</a:t>
          </a:r>
        </a:p>
        <a:p>
          <a:pPr lvl="0" algn="ctr" defTabSz="311150">
            <a:lnSpc>
              <a:spcPct val="90000"/>
            </a:lnSpc>
            <a:spcBef>
              <a:spcPct val="0"/>
            </a:spcBef>
            <a:spcAft>
              <a:spcPct val="35000"/>
            </a:spcAft>
          </a:pPr>
          <a:r>
            <a:rPr lang="it-IT" sz="700" b="1" kern="1200" dirty="0" smtClean="0"/>
            <a:t>RISULTATO:  </a:t>
          </a:r>
          <a:r>
            <a:rPr lang="it-IT" sz="700" b="1" kern="1200" dirty="0" smtClean="0">
              <a:solidFill>
                <a:srgbClr val="FF0000"/>
              </a:solidFill>
            </a:rPr>
            <a:t>100%</a:t>
          </a:r>
        </a:p>
        <a:p>
          <a:pPr lvl="0" algn="ctr" defTabSz="311150">
            <a:lnSpc>
              <a:spcPct val="90000"/>
            </a:lnSpc>
            <a:spcBef>
              <a:spcPct val="0"/>
            </a:spcBef>
            <a:spcAft>
              <a:spcPct val="35000"/>
            </a:spcAft>
          </a:pPr>
          <a:r>
            <a:rPr lang="it-IT" sz="700" b="1" kern="1200" dirty="0" smtClean="0"/>
            <a:t>PESO: </a:t>
          </a:r>
          <a:r>
            <a:rPr lang="it-IT" sz="700" b="1" kern="1200" dirty="0" smtClean="0">
              <a:solidFill>
                <a:srgbClr val="FF0000"/>
              </a:solidFill>
            </a:rPr>
            <a:t>15%</a:t>
          </a:r>
          <a:endParaRPr lang="it-IT" sz="700" b="1" kern="1200" dirty="0">
            <a:solidFill>
              <a:srgbClr val="FF0000"/>
            </a:solidFill>
          </a:endParaRPr>
        </a:p>
      </dsp:txBody>
      <dsp:txXfrm>
        <a:off x="2317307" y="2344547"/>
        <a:ext cx="537502" cy="479757"/>
      </dsp:txXfrm>
    </dsp:sp>
    <dsp:sp modelId="{2B6D1082-E502-4371-8B54-B9F7EF7C6D37}">
      <dsp:nvSpPr>
        <dsp:cNvPr id="0" name=""/>
        <dsp:cNvSpPr/>
      </dsp:nvSpPr>
      <dsp:spPr>
        <a:xfrm>
          <a:off x="2909036" y="2292285"/>
          <a:ext cx="567354" cy="509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6E10A-E764-4392-ADAF-A2ECD8BE7F35}">
      <dsp:nvSpPr>
        <dsp:cNvPr id="0" name=""/>
        <dsp:cNvSpPr/>
      </dsp:nvSpPr>
      <dsp:spPr>
        <a:xfrm>
          <a:off x="2948336" y="2329621"/>
          <a:ext cx="567354" cy="5096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it-IT" sz="700" kern="1200" dirty="0" smtClean="0"/>
            <a:t>OO1.5: </a:t>
          </a:r>
        </a:p>
        <a:p>
          <a:pPr lvl="0" algn="ctr" defTabSz="311150">
            <a:lnSpc>
              <a:spcPct val="90000"/>
            </a:lnSpc>
            <a:spcBef>
              <a:spcPct val="0"/>
            </a:spcBef>
            <a:spcAft>
              <a:spcPct val="35000"/>
            </a:spcAft>
          </a:pPr>
          <a:r>
            <a:rPr lang="it-IT" sz="700" b="1" kern="1200" dirty="0" smtClean="0"/>
            <a:t>RISULTATO:  </a:t>
          </a:r>
          <a:r>
            <a:rPr lang="it-IT" sz="700" b="1" kern="1200" dirty="0" smtClean="0">
              <a:solidFill>
                <a:srgbClr val="FF0000"/>
              </a:solidFill>
            </a:rPr>
            <a:t>82,50%</a:t>
          </a:r>
          <a:endParaRPr lang="it-IT" sz="700" b="1" kern="1200" dirty="0" smtClean="0">
            <a:solidFill>
              <a:srgbClr val="FF0000"/>
            </a:solidFill>
          </a:endParaRPr>
        </a:p>
        <a:p>
          <a:pPr lvl="0" algn="ctr" defTabSz="311150">
            <a:lnSpc>
              <a:spcPct val="90000"/>
            </a:lnSpc>
            <a:spcBef>
              <a:spcPct val="0"/>
            </a:spcBef>
            <a:spcAft>
              <a:spcPct val="35000"/>
            </a:spcAft>
          </a:pPr>
          <a:r>
            <a:rPr lang="it-IT" sz="700" b="1" kern="1200" dirty="0" smtClean="0"/>
            <a:t>PESO: </a:t>
          </a:r>
          <a:r>
            <a:rPr lang="it-IT" sz="700" b="1" kern="1200" dirty="0" smtClean="0">
              <a:solidFill>
                <a:srgbClr val="FF0000"/>
              </a:solidFill>
            </a:rPr>
            <a:t>10%</a:t>
          </a:r>
          <a:endParaRPr lang="it-IT" sz="700" b="1" kern="1200" dirty="0">
            <a:solidFill>
              <a:srgbClr val="FF0000"/>
            </a:solidFill>
          </a:endParaRPr>
        </a:p>
      </dsp:txBody>
      <dsp:txXfrm>
        <a:off x="2963262" y="2344547"/>
        <a:ext cx="537502" cy="479757"/>
      </dsp:txXfrm>
    </dsp:sp>
    <dsp:sp modelId="{861E6892-2684-414E-8CD4-EC93F6C395D3}">
      <dsp:nvSpPr>
        <dsp:cNvPr id="0" name=""/>
        <dsp:cNvSpPr/>
      </dsp:nvSpPr>
      <dsp:spPr>
        <a:xfrm>
          <a:off x="3554991" y="2292285"/>
          <a:ext cx="567354" cy="509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D6319-BCBF-41EC-B3D0-EDD35A30F7A6}">
      <dsp:nvSpPr>
        <dsp:cNvPr id="0" name=""/>
        <dsp:cNvSpPr/>
      </dsp:nvSpPr>
      <dsp:spPr>
        <a:xfrm>
          <a:off x="3594292" y="2329621"/>
          <a:ext cx="567354" cy="5096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it-IT" sz="700" kern="1200" dirty="0" smtClean="0"/>
            <a:t>OO 1.6: </a:t>
          </a:r>
        </a:p>
        <a:p>
          <a:pPr lvl="0" algn="ctr" defTabSz="311150">
            <a:lnSpc>
              <a:spcPct val="90000"/>
            </a:lnSpc>
            <a:spcBef>
              <a:spcPct val="0"/>
            </a:spcBef>
            <a:spcAft>
              <a:spcPct val="35000"/>
            </a:spcAft>
          </a:pPr>
          <a:r>
            <a:rPr lang="it-IT" sz="700" b="1" kern="1200" dirty="0" smtClean="0"/>
            <a:t>RISULTATO:  </a:t>
          </a:r>
          <a:r>
            <a:rPr lang="it-IT" sz="700" b="1" kern="1200" dirty="0" smtClean="0">
              <a:solidFill>
                <a:srgbClr val="FF0000"/>
              </a:solidFill>
            </a:rPr>
            <a:t>85,86 %</a:t>
          </a:r>
        </a:p>
        <a:p>
          <a:pPr lvl="0" algn="ctr" defTabSz="311150">
            <a:lnSpc>
              <a:spcPct val="90000"/>
            </a:lnSpc>
            <a:spcBef>
              <a:spcPct val="0"/>
            </a:spcBef>
            <a:spcAft>
              <a:spcPct val="35000"/>
            </a:spcAft>
          </a:pPr>
          <a:r>
            <a:rPr lang="it-IT" sz="700" b="1" kern="1200" dirty="0" smtClean="0"/>
            <a:t>PESO: </a:t>
          </a:r>
          <a:r>
            <a:rPr lang="it-IT" sz="700" b="1" kern="1200" dirty="0" smtClean="0">
              <a:solidFill>
                <a:srgbClr val="FF0000"/>
              </a:solidFill>
            </a:rPr>
            <a:t>15%</a:t>
          </a:r>
          <a:endParaRPr lang="it-IT" sz="700" b="1" kern="1200" dirty="0">
            <a:solidFill>
              <a:srgbClr val="FF0000"/>
            </a:solidFill>
          </a:endParaRPr>
        </a:p>
      </dsp:txBody>
      <dsp:txXfrm>
        <a:off x="3609218" y="2344547"/>
        <a:ext cx="537502" cy="479757"/>
      </dsp:txXfrm>
    </dsp:sp>
    <dsp:sp modelId="{D24117C4-7EBB-416D-B77C-E9A380A5A92D}">
      <dsp:nvSpPr>
        <dsp:cNvPr id="0" name=""/>
        <dsp:cNvSpPr/>
      </dsp:nvSpPr>
      <dsp:spPr>
        <a:xfrm>
          <a:off x="3534327" y="841144"/>
          <a:ext cx="1897708" cy="6137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3BDA39-4BEA-40CF-B805-FC2EEC17E11B}">
      <dsp:nvSpPr>
        <dsp:cNvPr id="0" name=""/>
        <dsp:cNvSpPr/>
      </dsp:nvSpPr>
      <dsp:spPr>
        <a:xfrm>
          <a:off x="3573628" y="878479"/>
          <a:ext cx="1897708" cy="6137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smtClean="0"/>
            <a:t>Obiettivo Strategico 2: </a:t>
          </a:r>
          <a:r>
            <a:rPr lang="it-IT" sz="1000" b="1" kern="1200" dirty="0" smtClean="0"/>
            <a:t>RISULTATO:  </a:t>
          </a:r>
          <a:r>
            <a:rPr lang="it-IT" sz="1000" b="1" kern="1200" dirty="0" smtClean="0">
              <a:solidFill>
                <a:srgbClr val="FF0000"/>
              </a:solidFill>
            </a:rPr>
            <a:t>99,67%</a:t>
          </a:r>
          <a:endParaRPr lang="it-IT" sz="1000" b="1" kern="1200" dirty="0" smtClean="0">
            <a:solidFill>
              <a:srgbClr val="FF0000"/>
            </a:solidFill>
          </a:endParaRPr>
        </a:p>
        <a:p>
          <a:pPr lvl="0" algn="ctr" defTabSz="444500">
            <a:lnSpc>
              <a:spcPct val="90000"/>
            </a:lnSpc>
            <a:spcBef>
              <a:spcPct val="0"/>
            </a:spcBef>
            <a:spcAft>
              <a:spcPct val="35000"/>
            </a:spcAft>
          </a:pPr>
          <a:r>
            <a:rPr lang="it-IT" sz="1000" b="1" kern="1200" dirty="0" smtClean="0"/>
            <a:t>PESO: </a:t>
          </a:r>
          <a:r>
            <a:rPr lang="it-IT" sz="1000" b="1" kern="1200" dirty="0" smtClean="0">
              <a:solidFill>
                <a:srgbClr val="FF0000"/>
              </a:solidFill>
            </a:rPr>
            <a:t>30%</a:t>
          </a:r>
          <a:endParaRPr lang="it-IT" sz="1000" b="1" kern="1200" dirty="0">
            <a:solidFill>
              <a:srgbClr val="FF0000"/>
            </a:solidFill>
          </a:endParaRPr>
        </a:p>
      </dsp:txBody>
      <dsp:txXfrm>
        <a:off x="3591604" y="896455"/>
        <a:ext cx="1861756" cy="577786"/>
      </dsp:txXfrm>
    </dsp:sp>
    <dsp:sp modelId="{87B572C4-145D-46EB-8F49-5209919B645B}">
      <dsp:nvSpPr>
        <dsp:cNvPr id="0" name=""/>
        <dsp:cNvSpPr/>
      </dsp:nvSpPr>
      <dsp:spPr>
        <a:xfrm>
          <a:off x="3016214" y="1557752"/>
          <a:ext cx="1427666" cy="6316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2688FA-2A6A-4379-B8FE-C8036C52705B}">
      <dsp:nvSpPr>
        <dsp:cNvPr id="0" name=""/>
        <dsp:cNvSpPr/>
      </dsp:nvSpPr>
      <dsp:spPr>
        <a:xfrm>
          <a:off x="3055515" y="1595087"/>
          <a:ext cx="1427666" cy="631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b="0" kern="1200" dirty="0" smtClean="0"/>
            <a:t>Indicatore di impatto 2: </a:t>
          </a:r>
          <a:r>
            <a:rPr lang="it-IT" sz="1000" b="1" kern="1200" dirty="0" smtClean="0"/>
            <a:t>RISULTATO:  </a:t>
          </a:r>
          <a:r>
            <a:rPr lang="it-IT" sz="1000" b="1" kern="1200" dirty="0" smtClean="0">
              <a:solidFill>
                <a:srgbClr val="FF0000"/>
              </a:solidFill>
            </a:rPr>
            <a:t>100%</a:t>
          </a:r>
        </a:p>
        <a:p>
          <a:pPr lvl="0" algn="ctr" defTabSz="444500">
            <a:lnSpc>
              <a:spcPct val="90000"/>
            </a:lnSpc>
            <a:spcBef>
              <a:spcPct val="0"/>
            </a:spcBef>
            <a:spcAft>
              <a:spcPct val="35000"/>
            </a:spcAft>
          </a:pPr>
          <a:r>
            <a:rPr lang="it-IT" sz="1000" b="1" kern="1200" dirty="0" smtClean="0"/>
            <a:t>PESO: </a:t>
          </a:r>
          <a:r>
            <a:rPr lang="it-IT" sz="1000" b="1" kern="1200" dirty="0" smtClean="0">
              <a:solidFill>
                <a:srgbClr val="FF0000"/>
              </a:solidFill>
            </a:rPr>
            <a:t>50%</a:t>
          </a:r>
          <a:endParaRPr lang="it-IT" sz="1000" b="1" kern="1200" dirty="0">
            <a:solidFill>
              <a:srgbClr val="FF0000"/>
            </a:solidFill>
          </a:endParaRPr>
        </a:p>
      </dsp:txBody>
      <dsp:txXfrm>
        <a:off x="3074016" y="1613588"/>
        <a:ext cx="1390664" cy="594661"/>
      </dsp:txXfrm>
    </dsp:sp>
    <dsp:sp modelId="{7228253C-EF3D-47B7-8761-BB71E0F38A91}">
      <dsp:nvSpPr>
        <dsp:cNvPr id="0" name=""/>
        <dsp:cNvSpPr/>
      </dsp:nvSpPr>
      <dsp:spPr>
        <a:xfrm>
          <a:off x="4522482" y="1557752"/>
          <a:ext cx="1427666" cy="6316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158768-12CD-43ED-B8A2-537EBD5765A6}">
      <dsp:nvSpPr>
        <dsp:cNvPr id="0" name=""/>
        <dsp:cNvSpPr/>
      </dsp:nvSpPr>
      <dsp:spPr>
        <a:xfrm>
          <a:off x="4561783" y="1595087"/>
          <a:ext cx="1427666" cy="631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b="0" kern="1200" dirty="0" smtClean="0"/>
            <a:t>Obiettivi Operativi</a:t>
          </a:r>
        </a:p>
        <a:p>
          <a:pPr lvl="0" algn="ctr" defTabSz="444500">
            <a:lnSpc>
              <a:spcPct val="90000"/>
            </a:lnSpc>
            <a:spcBef>
              <a:spcPct val="0"/>
            </a:spcBef>
            <a:spcAft>
              <a:spcPct val="35000"/>
            </a:spcAft>
          </a:pPr>
          <a:r>
            <a:rPr lang="it-IT" sz="1000" b="1" kern="1200" dirty="0" smtClean="0"/>
            <a:t>RISULTATO:  </a:t>
          </a:r>
          <a:r>
            <a:rPr lang="it-IT" sz="1000" b="1" kern="1200" dirty="0" smtClean="0">
              <a:solidFill>
                <a:srgbClr val="FF0000"/>
              </a:solidFill>
            </a:rPr>
            <a:t>99,34%</a:t>
          </a:r>
          <a:endParaRPr lang="it-IT" sz="1000" b="1" kern="1200" dirty="0" smtClean="0">
            <a:solidFill>
              <a:srgbClr val="FF0000"/>
            </a:solidFill>
          </a:endParaRPr>
        </a:p>
        <a:p>
          <a:pPr lvl="0" algn="ctr" defTabSz="444500">
            <a:lnSpc>
              <a:spcPct val="90000"/>
            </a:lnSpc>
            <a:spcBef>
              <a:spcPct val="0"/>
            </a:spcBef>
            <a:spcAft>
              <a:spcPct val="35000"/>
            </a:spcAft>
          </a:pPr>
          <a:r>
            <a:rPr lang="it-IT" sz="1000" b="1" kern="1200" dirty="0" smtClean="0"/>
            <a:t>PESO: </a:t>
          </a:r>
          <a:r>
            <a:rPr lang="it-IT" sz="1000" b="1" kern="1200" dirty="0" smtClean="0">
              <a:solidFill>
                <a:srgbClr val="FF0000"/>
              </a:solidFill>
            </a:rPr>
            <a:t>50%</a:t>
          </a:r>
          <a:endParaRPr lang="it-IT" sz="1000" b="1" kern="1200" dirty="0">
            <a:solidFill>
              <a:srgbClr val="FF0000"/>
            </a:solidFill>
          </a:endParaRPr>
        </a:p>
      </dsp:txBody>
      <dsp:txXfrm>
        <a:off x="4580284" y="1613588"/>
        <a:ext cx="1390664" cy="594661"/>
      </dsp:txXfrm>
    </dsp:sp>
    <dsp:sp modelId="{E50678BF-1BDF-4591-B64E-F18AEE5692A6}">
      <dsp:nvSpPr>
        <dsp:cNvPr id="0" name=""/>
        <dsp:cNvSpPr/>
      </dsp:nvSpPr>
      <dsp:spPr>
        <a:xfrm>
          <a:off x="4629660" y="2292285"/>
          <a:ext cx="567354" cy="509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B8800A-027D-420B-A87C-79D67C308FFD}">
      <dsp:nvSpPr>
        <dsp:cNvPr id="0" name=""/>
        <dsp:cNvSpPr/>
      </dsp:nvSpPr>
      <dsp:spPr>
        <a:xfrm>
          <a:off x="4668961" y="2329621"/>
          <a:ext cx="567354" cy="5096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it-IT" sz="700" kern="1200" dirty="0" smtClean="0"/>
            <a:t>OO </a:t>
          </a:r>
          <a:r>
            <a:rPr lang="it-IT" sz="700" kern="1200" dirty="0" smtClean="0"/>
            <a:t>2.1</a:t>
          </a:r>
          <a:r>
            <a:rPr lang="it-IT" sz="700" kern="1200" dirty="0" smtClean="0"/>
            <a:t>:</a:t>
          </a:r>
        </a:p>
        <a:p>
          <a:pPr lvl="0" algn="ctr" defTabSz="311150">
            <a:lnSpc>
              <a:spcPct val="90000"/>
            </a:lnSpc>
            <a:spcBef>
              <a:spcPct val="0"/>
            </a:spcBef>
            <a:spcAft>
              <a:spcPct val="35000"/>
            </a:spcAft>
          </a:pPr>
          <a:r>
            <a:rPr lang="it-IT" sz="700" b="1" kern="1200" dirty="0" smtClean="0"/>
            <a:t>RISULTATO: </a:t>
          </a:r>
          <a:endParaRPr lang="it-IT" sz="700" b="1" kern="1200" dirty="0" smtClean="0"/>
        </a:p>
        <a:p>
          <a:pPr lvl="0" algn="ctr" defTabSz="311150">
            <a:lnSpc>
              <a:spcPct val="90000"/>
            </a:lnSpc>
            <a:spcBef>
              <a:spcPct val="0"/>
            </a:spcBef>
            <a:spcAft>
              <a:spcPct val="35000"/>
            </a:spcAft>
          </a:pPr>
          <a:r>
            <a:rPr lang="it-IT" sz="700" b="1" kern="1200" dirty="0" smtClean="0">
              <a:solidFill>
                <a:srgbClr val="FF0000"/>
              </a:solidFill>
            </a:rPr>
            <a:t>100%</a:t>
          </a:r>
        </a:p>
        <a:p>
          <a:pPr lvl="0" algn="ctr" defTabSz="311150">
            <a:lnSpc>
              <a:spcPct val="90000"/>
            </a:lnSpc>
            <a:spcBef>
              <a:spcPct val="0"/>
            </a:spcBef>
            <a:spcAft>
              <a:spcPct val="35000"/>
            </a:spcAft>
          </a:pPr>
          <a:r>
            <a:rPr lang="it-IT" sz="700" b="1" kern="1200" dirty="0" smtClean="0"/>
            <a:t>PESO: </a:t>
          </a:r>
          <a:r>
            <a:rPr lang="it-IT" sz="700" b="1" kern="1200" dirty="0" smtClean="0">
              <a:solidFill>
                <a:srgbClr val="FF0000"/>
              </a:solidFill>
            </a:rPr>
            <a:t>60%</a:t>
          </a:r>
          <a:endParaRPr lang="it-IT" sz="700" b="1" kern="1200" dirty="0">
            <a:solidFill>
              <a:srgbClr val="FF0000"/>
            </a:solidFill>
          </a:endParaRPr>
        </a:p>
      </dsp:txBody>
      <dsp:txXfrm>
        <a:off x="4683887" y="2344547"/>
        <a:ext cx="537502" cy="479757"/>
      </dsp:txXfrm>
    </dsp:sp>
    <dsp:sp modelId="{B523EB5F-1A14-498E-B413-4E6415392DED}">
      <dsp:nvSpPr>
        <dsp:cNvPr id="0" name=""/>
        <dsp:cNvSpPr/>
      </dsp:nvSpPr>
      <dsp:spPr>
        <a:xfrm>
          <a:off x="5275616" y="2292285"/>
          <a:ext cx="567354" cy="509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98222A-7E37-465C-88E8-C10035F318E4}">
      <dsp:nvSpPr>
        <dsp:cNvPr id="0" name=""/>
        <dsp:cNvSpPr/>
      </dsp:nvSpPr>
      <dsp:spPr>
        <a:xfrm>
          <a:off x="5314917" y="2329621"/>
          <a:ext cx="567354" cy="5096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it-IT" sz="700" kern="1200" dirty="0" smtClean="0"/>
            <a:t>OO 2.2: </a:t>
          </a:r>
          <a:endParaRPr lang="it-IT" sz="700" kern="1200" dirty="0" smtClean="0"/>
        </a:p>
        <a:p>
          <a:pPr lvl="0" algn="ctr" defTabSz="311150">
            <a:lnSpc>
              <a:spcPct val="90000"/>
            </a:lnSpc>
            <a:spcBef>
              <a:spcPct val="0"/>
            </a:spcBef>
            <a:spcAft>
              <a:spcPct val="35000"/>
            </a:spcAft>
          </a:pPr>
          <a:r>
            <a:rPr lang="it-IT" sz="700" b="1" kern="1200" dirty="0" smtClean="0"/>
            <a:t>RISULTATO:</a:t>
          </a:r>
          <a:r>
            <a:rPr lang="it-IT" sz="700" kern="1200" dirty="0" smtClean="0"/>
            <a:t> </a:t>
          </a:r>
          <a:endParaRPr lang="it-IT" sz="700" kern="1200" dirty="0" smtClean="0"/>
        </a:p>
        <a:p>
          <a:pPr lvl="0" algn="ctr" defTabSz="311150">
            <a:lnSpc>
              <a:spcPct val="90000"/>
            </a:lnSpc>
            <a:spcBef>
              <a:spcPct val="0"/>
            </a:spcBef>
            <a:spcAft>
              <a:spcPct val="35000"/>
            </a:spcAft>
          </a:pPr>
          <a:r>
            <a:rPr lang="it-IT" sz="700" b="1" kern="1200" dirty="0" smtClean="0">
              <a:solidFill>
                <a:srgbClr val="FF0000"/>
              </a:solidFill>
            </a:rPr>
            <a:t>98,36%</a:t>
          </a:r>
          <a:endParaRPr lang="it-IT" sz="700" b="1" kern="1200" dirty="0" smtClean="0">
            <a:solidFill>
              <a:srgbClr val="FF0000"/>
            </a:solidFill>
          </a:endParaRPr>
        </a:p>
        <a:p>
          <a:pPr lvl="0" algn="ctr" defTabSz="311150">
            <a:lnSpc>
              <a:spcPct val="90000"/>
            </a:lnSpc>
            <a:spcBef>
              <a:spcPct val="0"/>
            </a:spcBef>
            <a:spcAft>
              <a:spcPct val="35000"/>
            </a:spcAft>
          </a:pPr>
          <a:r>
            <a:rPr lang="it-IT" sz="700" b="1" kern="1200" dirty="0" smtClean="0"/>
            <a:t>PESO: </a:t>
          </a:r>
          <a:r>
            <a:rPr lang="it-IT" sz="700" b="1" kern="1200" dirty="0" smtClean="0">
              <a:solidFill>
                <a:srgbClr val="FF0000"/>
              </a:solidFill>
            </a:rPr>
            <a:t>40%</a:t>
          </a:r>
          <a:endParaRPr lang="it-IT" sz="700" b="1" kern="1200" dirty="0">
            <a:solidFill>
              <a:srgbClr val="FF0000"/>
            </a:solidFill>
          </a:endParaRPr>
        </a:p>
      </dsp:txBody>
      <dsp:txXfrm>
        <a:off x="5329843" y="2344547"/>
        <a:ext cx="537502" cy="479757"/>
      </dsp:txXfrm>
    </dsp:sp>
    <dsp:sp modelId="{4E4E9E4D-3C9C-4560-8167-AEDB2E836B98}">
      <dsp:nvSpPr>
        <dsp:cNvPr id="0" name=""/>
        <dsp:cNvSpPr/>
      </dsp:nvSpPr>
      <dsp:spPr>
        <a:xfrm>
          <a:off x="6670685" y="841144"/>
          <a:ext cx="1650063" cy="6137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A62579-F6D4-4887-AAB9-69782099F747}">
      <dsp:nvSpPr>
        <dsp:cNvPr id="0" name=""/>
        <dsp:cNvSpPr/>
      </dsp:nvSpPr>
      <dsp:spPr>
        <a:xfrm>
          <a:off x="6709986" y="878479"/>
          <a:ext cx="1650063" cy="6137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smtClean="0"/>
            <a:t>Obiettivo Strategico 3: </a:t>
          </a:r>
          <a:r>
            <a:rPr lang="it-IT" sz="1000" b="1" kern="1200" dirty="0" smtClean="0"/>
            <a:t>RISULTATO:  </a:t>
          </a:r>
          <a:r>
            <a:rPr lang="it-IT" sz="1000" b="1" kern="1200" dirty="0" smtClean="0">
              <a:solidFill>
                <a:srgbClr val="FF0000"/>
              </a:solidFill>
            </a:rPr>
            <a:t>100%</a:t>
          </a:r>
        </a:p>
        <a:p>
          <a:pPr lvl="0" algn="ctr" defTabSz="444500">
            <a:lnSpc>
              <a:spcPct val="90000"/>
            </a:lnSpc>
            <a:spcBef>
              <a:spcPct val="0"/>
            </a:spcBef>
            <a:spcAft>
              <a:spcPct val="35000"/>
            </a:spcAft>
          </a:pPr>
          <a:r>
            <a:rPr lang="it-IT" sz="1000" b="1" kern="1200" dirty="0" smtClean="0"/>
            <a:t>PESO: </a:t>
          </a:r>
          <a:r>
            <a:rPr lang="it-IT" sz="1000" b="1" kern="1200" dirty="0" smtClean="0">
              <a:solidFill>
                <a:srgbClr val="FF0000"/>
              </a:solidFill>
            </a:rPr>
            <a:t>30%</a:t>
          </a:r>
          <a:endParaRPr lang="it-IT" sz="1000" b="1" kern="1200" dirty="0">
            <a:solidFill>
              <a:srgbClr val="FF0000"/>
            </a:solidFill>
          </a:endParaRPr>
        </a:p>
      </dsp:txBody>
      <dsp:txXfrm>
        <a:off x="6727962" y="896455"/>
        <a:ext cx="1614111" cy="577786"/>
      </dsp:txXfrm>
    </dsp:sp>
    <dsp:sp modelId="{800B3B59-054D-46AD-BC8B-713C13647962}">
      <dsp:nvSpPr>
        <dsp:cNvPr id="0" name=""/>
        <dsp:cNvSpPr/>
      </dsp:nvSpPr>
      <dsp:spPr>
        <a:xfrm>
          <a:off x="6028750" y="1557752"/>
          <a:ext cx="1427666" cy="6316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D07382-AE5E-4066-9F6F-35108E83C619}">
      <dsp:nvSpPr>
        <dsp:cNvPr id="0" name=""/>
        <dsp:cNvSpPr/>
      </dsp:nvSpPr>
      <dsp:spPr>
        <a:xfrm>
          <a:off x="6068051" y="1595087"/>
          <a:ext cx="1427666" cy="631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b="0" kern="1200" dirty="0" smtClean="0"/>
            <a:t>Indicatore di Impatto 3: </a:t>
          </a:r>
          <a:r>
            <a:rPr lang="it-IT" sz="1000" b="1" kern="1200" dirty="0" smtClean="0"/>
            <a:t>RISULTATO:  </a:t>
          </a:r>
          <a:r>
            <a:rPr lang="it-IT" sz="1000" b="1" kern="1200" dirty="0" smtClean="0">
              <a:solidFill>
                <a:srgbClr val="FF0000"/>
              </a:solidFill>
            </a:rPr>
            <a:t>100%</a:t>
          </a:r>
        </a:p>
        <a:p>
          <a:pPr lvl="0" algn="ctr" defTabSz="444500">
            <a:lnSpc>
              <a:spcPct val="90000"/>
            </a:lnSpc>
            <a:spcBef>
              <a:spcPct val="0"/>
            </a:spcBef>
            <a:spcAft>
              <a:spcPct val="35000"/>
            </a:spcAft>
          </a:pPr>
          <a:r>
            <a:rPr lang="it-IT" sz="1000" b="1" kern="1200" dirty="0" smtClean="0"/>
            <a:t>PESO: </a:t>
          </a:r>
          <a:r>
            <a:rPr lang="it-IT" sz="1000" b="1" kern="1200" dirty="0" smtClean="0">
              <a:solidFill>
                <a:srgbClr val="FF0000"/>
              </a:solidFill>
            </a:rPr>
            <a:t>50%</a:t>
          </a:r>
          <a:endParaRPr lang="it-IT" sz="1000" b="1" kern="1200" dirty="0">
            <a:solidFill>
              <a:srgbClr val="FF0000"/>
            </a:solidFill>
          </a:endParaRPr>
        </a:p>
      </dsp:txBody>
      <dsp:txXfrm>
        <a:off x="6086552" y="1613588"/>
        <a:ext cx="1390664" cy="594661"/>
      </dsp:txXfrm>
    </dsp:sp>
    <dsp:sp modelId="{BAD80873-253E-4668-83DE-4538F68FE643}">
      <dsp:nvSpPr>
        <dsp:cNvPr id="0" name=""/>
        <dsp:cNvSpPr/>
      </dsp:nvSpPr>
      <dsp:spPr>
        <a:xfrm>
          <a:off x="7535018" y="1557752"/>
          <a:ext cx="1427666" cy="6316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0AFAA2-52DD-4498-8F1A-A60B961B3FE8}">
      <dsp:nvSpPr>
        <dsp:cNvPr id="0" name=""/>
        <dsp:cNvSpPr/>
      </dsp:nvSpPr>
      <dsp:spPr>
        <a:xfrm>
          <a:off x="7574319" y="1595087"/>
          <a:ext cx="1427666" cy="631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b="0" kern="1200" dirty="0" smtClean="0"/>
            <a:t>Obiettivi Operativi: </a:t>
          </a:r>
          <a:r>
            <a:rPr lang="it-IT" sz="1000" b="1" kern="1200" dirty="0" smtClean="0"/>
            <a:t>RISULTATO:  </a:t>
          </a:r>
          <a:r>
            <a:rPr lang="it-IT" sz="1000" b="1" kern="1200" dirty="0" smtClean="0">
              <a:solidFill>
                <a:srgbClr val="FF0000"/>
              </a:solidFill>
            </a:rPr>
            <a:t>100%</a:t>
          </a:r>
        </a:p>
        <a:p>
          <a:pPr lvl="0" algn="ctr" defTabSz="444500">
            <a:lnSpc>
              <a:spcPct val="90000"/>
            </a:lnSpc>
            <a:spcBef>
              <a:spcPct val="0"/>
            </a:spcBef>
            <a:spcAft>
              <a:spcPct val="35000"/>
            </a:spcAft>
          </a:pPr>
          <a:r>
            <a:rPr lang="it-IT" sz="1000" b="1" kern="1200" dirty="0" smtClean="0"/>
            <a:t>PESO: </a:t>
          </a:r>
          <a:r>
            <a:rPr lang="it-IT" sz="1000" b="1" kern="1200" dirty="0" smtClean="0">
              <a:solidFill>
                <a:srgbClr val="FF0000"/>
              </a:solidFill>
            </a:rPr>
            <a:t>50%</a:t>
          </a:r>
          <a:endParaRPr lang="it-IT" sz="1000" b="1" kern="1200" dirty="0">
            <a:solidFill>
              <a:srgbClr val="FF0000"/>
            </a:solidFill>
          </a:endParaRPr>
        </a:p>
      </dsp:txBody>
      <dsp:txXfrm>
        <a:off x="7592820" y="1613588"/>
        <a:ext cx="1390664" cy="594661"/>
      </dsp:txXfrm>
    </dsp:sp>
    <dsp:sp modelId="{3AAB542F-CD77-4351-960D-E120EEB05ABB}">
      <dsp:nvSpPr>
        <dsp:cNvPr id="0" name=""/>
        <dsp:cNvSpPr/>
      </dsp:nvSpPr>
      <dsp:spPr>
        <a:xfrm>
          <a:off x="7965174" y="2292285"/>
          <a:ext cx="567354" cy="509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0E682-8C88-4812-A4C6-575A90FC70A2}">
      <dsp:nvSpPr>
        <dsp:cNvPr id="0" name=""/>
        <dsp:cNvSpPr/>
      </dsp:nvSpPr>
      <dsp:spPr>
        <a:xfrm>
          <a:off x="8004475" y="2329621"/>
          <a:ext cx="567354" cy="5096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it-IT" sz="700" kern="1200" dirty="0" smtClean="0"/>
            <a:t>OO 3.1</a:t>
          </a:r>
          <a:r>
            <a:rPr lang="it-IT" sz="700" kern="1200" dirty="0" smtClean="0"/>
            <a:t>:</a:t>
          </a:r>
        </a:p>
        <a:p>
          <a:pPr lvl="0" algn="ctr" defTabSz="311150">
            <a:lnSpc>
              <a:spcPct val="90000"/>
            </a:lnSpc>
            <a:spcBef>
              <a:spcPct val="0"/>
            </a:spcBef>
            <a:spcAft>
              <a:spcPct val="35000"/>
            </a:spcAft>
          </a:pPr>
          <a:r>
            <a:rPr lang="it-IT" sz="700" b="1" kern="1200" dirty="0" smtClean="0"/>
            <a:t>RISULTATO:  </a:t>
          </a:r>
          <a:endParaRPr lang="it-IT" sz="700" b="1" kern="1200" dirty="0" smtClean="0"/>
        </a:p>
        <a:p>
          <a:pPr lvl="0" algn="ctr" defTabSz="311150">
            <a:lnSpc>
              <a:spcPct val="90000"/>
            </a:lnSpc>
            <a:spcBef>
              <a:spcPct val="0"/>
            </a:spcBef>
            <a:spcAft>
              <a:spcPct val="35000"/>
            </a:spcAft>
          </a:pPr>
          <a:r>
            <a:rPr lang="it-IT" sz="700" b="1" kern="1200" dirty="0" smtClean="0">
              <a:solidFill>
                <a:srgbClr val="FF0000"/>
              </a:solidFill>
            </a:rPr>
            <a:t>100%</a:t>
          </a:r>
        </a:p>
        <a:p>
          <a:pPr lvl="0" algn="ctr" defTabSz="311150">
            <a:lnSpc>
              <a:spcPct val="90000"/>
            </a:lnSpc>
            <a:spcBef>
              <a:spcPct val="0"/>
            </a:spcBef>
            <a:spcAft>
              <a:spcPct val="35000"/>
            </a:spcAft>
          </a:pPr>
          <a:r>
            <a:rPr lang="it-IT" sz="700" b="1" kern="1200" dirty="0" smtClean="0"/>
            <a:t>PSO: </a:t>
          </a:r>
          <a:r>
            <a:rPr lang="it-IT" sz="700" b="1" kern="1200" dirty="0" smtClean="0">
              <a:solidFill>
                <a:srgbClr val="FF0000"/>
              </a:solidFill>
            </a:rPr>
            <a:t>100%</a:t>
          </a:r>
          <a:endParaRPr lang="it-IT" sz="700" b="1" kern="1200" dirty="0">
            <a:solidFill>
              <a:srgbClr val="FF0000"/>
            </a:solidFill>
          </a:endParaRPr>
        </a:p>
      </dsp:txBody>
      <dsp:txXfrm>
        <a:off x="8019401" y="2344547"/>
        <a:ext cx="537502" cy="4797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B865F-1721-431F-8DDE-7EBB7D4AAF98}">
      <dsp:nvSpPr>
        <dsp:cNvPr id="0" name=""/>
        <dsp:cNvSpPr/>
      </dsp:nvSpPr>
      <dsp:spPr>
        <a:xfrm>
          <a:off x="0" y="54147"/>
          <a:ext cx="432047" cy="585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D</a:t>
          </a:r>
          <a:endParaRPr lang="it-IT" sz="2500" kern="1200" dirty="0"/>
        </a:p>
      </dsp:txBody>
      <dsp:txXfrm>
        <a:off x="21091" y="75238"/>
        <a:ext cx="389865" cy="542818"/>
      </dsp:txXfrm>
    </dsp:sp>
    <dsp:sp modelId="{60205543-ED0C-40CA-8B69-A26216B5F434}">
      <dsp:nvSpPr>
        <dsp:cNvPr id="0" name=""/>
        <dsp:cNvSpPr/>
      </dsp:nvSpPr>
      <dsp:spPr>
        <a:xfrm>
          <a:off x="0" y="711147"/>
          <a:ext cx="432047" cy="585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C</a:t>
          </a:r>
          <a:endParaRPr lang="it-IT" sz="2500" kern="1200" dirty="0"/>
        </a:p>
      </dsp:txBody>
      <dsp:txXfrm>
        <a:off x="21091" y="732238"/>
        <a:ext cx="389865" cy="542818"/>
      </dsp:txXfrm>
    </dsp:sp>
    <dsp:sp modelId="{F3008172-0B78-44D5-A78B-77FB4DA0DE95}">
      <dsp:nvSpPr>
        <dsp:cNvPr id="0" name=""/>
        <dsp:cNvSpPr/>
      </dsp:nvSpPr>
      <dsp:spPr>
        <a:xfrm>
          <a:off x="0" y="1368147"/>
          <a:ext cx="432047" cy="585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E</a:t>
          </a:r>
          <a:endParaRPr lang="it-IT" sz="2500" kern="1200" dirty="0"/>
        </a:p>
      </dsp:txBody>
      <dsp:txXfrm>
        <a:off x="21091" y="1389238"/>
        <a:ext cx="389865" cy="542818"/>
      </dsp:txXfrm>
    </dsp:sp>
    <dsp:sp modelId="{BCB0FD9C-CB17-4BFD-A7F1-39645FEC5F98}">
      <dsp:nvSpPr>
        <dsp:cNvPr id="0" name=""/>
        <dsp:cNvSpPr/>
      </dsp:nvSpPr>
      <dsp:spPr>
        <a:xfrm>
          <a:off x="0" y="2025147"/>
          <a:ext cx="432047" cy="585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A</a:t>
          </a:r>
          <a:endParaRPr lang="it-IT" sz="2500" kern="1200" dirty="0"/>
        </a:p>
      </dsp:txBody>
      <dsp:txXfrm>
        <a:off x="21091" y="2046238"/>
        <a:ext cx="389865" cy="5428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B865F-1721-431F-8DDE-7EBB7D4AAF98}">
      <dsp:nvSpPr>
        <dsp:cNvPr id="0" name=""/>
        <dsp:cNvSpPr/>
      </dsp:nvSpPr>
      <dsp:spPr>
        <a:xfrm>
          <a:off x="0" y="0"/>
          <a:ext cx="432047" cy="585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D</a:t>
          </a:r>
          <a:endParaRPr lang="it-IT" sz="2500" kern="1200" dirty="0"/>
        </a:p>
      </dsp:txBody>
      <dsp:txXfrm>
        <a:off x="21091" y="21091"/>
        <a:ext cx="389865" cy="542818"/>
      </dsp:txXfrm>
    </dsp:sp>
    <dsp:sp modelId="{60205543-ED0C-40CA-8B69-A26216B5F434}">
      <dsp:nvSpPr>
        <dsp:cNvPr id="0" name=""/>
        <dsp:cNvSpPr/>
      </dsp:nvSpPr>
      <dsp:spPr>
        <a:xfrm>
          <a:off x="0" y="684071"/>
          <a:ext cx="432047" cy="585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C</a:t>
          </a:r>
          <a:endParaRPr lang="it-IT" sz="2500" kern="1200" dirty="0"/>
        </a:p>
      </dsp:txBody>
      <dsp:txXfrm>
        <a:off x="21091" y="705162"/>
        <a:ext cx="389865" cy="5428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B865F-1721-431F-8DDE-7EBB7D4AAF98}">
      <dsp:nvSpPr>
        <dsp:cNvPr id="0" name=""/>
        <dsp:cNvSpPr/>
      </dsp:nvSpPr>
      <dsp:spPr>
        <a:xfrm>
          <a:off x="0" y="54147"/>
          <a:ext cx="432047" cy="585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D</a:t>
          </a:r>
          <a:endParaRPr lang="it-IT" sz="2500" kern="1200" dirty="0"/>
        </a:p>
      </dsp:txBody>
      <dsp:txXfrm>
        <a:off x="21091" y="75238"/>
        <a:ext cx="389865" cy="542818"/>
      </dsp:txXfrm>
    </dsp:sp>
    <dsp:sp modelId="{60205543-ED0C-40CA-8B69-A26216B5F434}">
      <dsp:nvSpPr>
        <dsp:cNvPr id="0" name=""/>
        <dsp:cNvSpPr/>
      </dsp:nvSpPr>
      <dsp:spPr>
        <a:xfrm>
          <a:off x="0" y="711147"/>
          <a:ext cx="432047" cy="585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C</a:t>
          </a:r>
          <a:endParaRPr lang="it-IT" sz="2500" kern="1200" dirty="0"/>
        </a:p>
      </dsp:txBody>
      <dsp:txXfrm>
        <a:off x="21091" y="732238"/>
        <a:ext cx="389865" cy="542818"/>
      </dsp:txXfrm>
    </dsp:sp>
    <dsp:sp modelId="{F3008172-0B78-44D5-A78B-77FB4DA0DE95}">
      <dsp:nvSpPr>
        <dsp:cNvPr id="0" name=""/>
        <dsp:cNvSpPr/>
      </dsp:nvSpPr>
      <dsp:spPr>
        <a:xfrm>
          <a:off x="0" y="1368147"/>
          <a:ext cx="432047" cy="585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E</a:t>
          </a:r>
          <a:endParaRPr lang="it-IT" sz="2500" kern="1200" dirty="0"/>
        </a:p>
      </dsp:txBody>
      <dsp:txXfrm>
        <a:off x="21091" y="1389238"/>
        <a:ext cx="389865" cy="542818"/>
      </dsp:txXfrm>
    </dsp:sp>
    <dsp:sp modelId="{BCB0FD9C-CB17-4BFD-A7F1-39645FEC5F98}">
      <dsp:nvSpPr>
        <dsp:cNvPr id="0" name=""/>
        <dsp:cNvSpPr/>
      </dsp:nvSpPr>
      <dsp:spPr>
        <a:xfrm>
          <a:off x="0" y="2025147"/>
          <a:ext cx="432047" cy="585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A</a:t>
          </a:r>
          <a:endParaRPr lang="it-IT" sz="2500" kern="1200" dirty="0"/>
        </a:p>
      </dsp:txBody>
      <dsp:txXfrm>
        <a:off x="21091" y="2046238"/>
        <a:ext cx="389865" cy="5428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C7C5746-6F61-43ED-91F9-3E8602350968}" type="datetimeFigureOut">
              <a:rPr lang="it-IT"/>
              <a:pPr>
                <a:defRPr/>
              </a:pPr>
              <a:t>22/02/2019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AF7F8EAA-4200-45D5-9C1B-D69C1B11FAF5}" type="slidenum">
              <a:rPr lang="it-IT"/>
              <a:pPr>
                <a:defRPr/>
              </a:pPr>
              <a:t>‹N›</a:t>
            </a:fld>
            <a:endParaRPr lang="it-IT"/>
          </a:p>
        </p:txBody>
      </p:sp>
    </p:spTree>
    <p:extLst>
      <p:ext uri="{BB962C8B-B14F-4D97-AF65-F5344CB8AC3E}">
        <p14:creationId xmlns:p14="http://schemas.microsoft.com/office/powerpoint/2010/main" val="3237095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90B103E-09BC-4077-A578-41E429D6A5E5}" type="datetimeFigureOut">
              <a:rPr lang="it-IT"/>
              <a:pPr>
                <a:defRPr/>
              </a:pPr>
              <a:t>22/02/2019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8025B5A7-CC8E-4014-BB14-D2BB3C7B7B01}" type="slidenum">
              <a:rPr lang="it-IT"/>
              <a:pPr>
                <a:defRPr/>
              </a:pPr>
              <a:t>‹N›</a:t>
            </a:fld>
            <a:endParaRPr lang="it-IT"/>
          </a:p>
        </p:txBody>
      </p:sp>
    </p:spTree>
    <p:extLst>
      <p:ext uri="{BB962C8B-B14F-4D97-AF65-F5344CB8AC3E}">
        <p14:creationId xmlns:p14="http://schemas.microsoft.com/office/powerpoint/2010/main" val="1614957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9C7E298F-C596-4F17-9761-AE8B673F3628}" type="slidenum">
              <a:rPr lang="it-IT" smtClean="0"/>
              <a:pPr>
                <a:defRPr/>
              </a:pPr>
              <a:t>46</a:t>
            </a:fld>
            <a:endParaRPr lang="it-IT"/>
          </a:p>
        </p:txBody>
      </p:sp>
    </p:spTree>
    <p:extLst>
      <p:ext uri="{BB962C8B-B14F-4D97-AF65-F5344CB8AC3E}">
        <p14:creationId xmlns:p14="http://schemas.microsoft.com/office/powerpoint/2010/main" val="346968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837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D7E5ED0F-8DE6-4338-A7A7-A471A4836A72}" type="slidenum">
              <a:rPr lang="it-IT" smtClean="0"/>
              <a:pPr>
                <a:defRPr/>
              </a:pPr>
              <a:t>53</a:t>
            </a:fld>
            <a:endParaRPr lang="it-IT"/>
          </a:p>
        </p:txBody>
      </p:sp>
    </p:spTree>
    <p:extLst>
      <p:ext uri="{BB962C8B-B14F-4D97-AF65-F5344CB8AC3E}">
        <p14:creationId xmlns:p14="http://schemas.microsoft.com/office/powerpoint/2010/main" val="332371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734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5FF732F4-2A65-4BC8-847B-D8FDCCF8103B}" type="slidenum">
              <a:rPr lang="it-IT" smtClean="0"/>
              <a:pPr>
                <a:defRPr/>
              </a:pPr>
              <a:t>54</a:t>
            </a:fld>
            <a:endParaRPr lang="it-IT"/>
          </a:p>
        </p:txBody>
      </p:sp>
    </p:spTree>
    <p:extLst>
      <p:ext uri="{BB962C8B-B14F-4D97-AF65-F5344CB8AC3E}">
        <p14:creationId xmlns:p14="http://schemas.microsoft.com/office/powerpoint/2010/main" val="249546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idx="10"/>
          </p:nvPr>
        </p:nvSpPr>
        <p:spPr/>
        <p:txBody>
          <a:bodyPr/>
          <a:lstStyle/>
          <a:p>
            <a:pPr>
              <a:defRPr/>
            </a:pPr>
            <a:fld id="{9442EF04-42BF-4FB4-AC98-9C78B04643E4}" type="slidenum">
              <a:rPr lang="it-IT" smtClean="0"/>
              <a:pPr>
                <a:defRPr/>
              </a:pPr>
              <a:t>57</a:t>
            </a:fld>
            <a:endParaRPr lang="it-IT"/>
          </a:p>
        </p:txBody>
      </p:sp>
    </p:spTree>
    <p:extLst>
      <p:ext uri="{BB962C8B-B14F-4D97-AF65-F5344CB8AC3E}">
        <p14:creationId xmlns:p14="http://schemas.microsoft.com/office/powerpoint/2010/main" val="257100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idx="10"/>
          </p:nvPr>
        </p:nvSpPr>
        <p:spPr/>
        <p:txBody>
          <a:bodyPr/>
          <a:lstStyle/>
          <a:p>
            <a:pPr>
              <a:defRPr/>
            </a:pPr>
            <a:fld id="{9442EF04-42BF-4FB4-AC98-9C78B04643E4}" type="slidenum">
              <a:rPr lang="it-IT" smtClean="0"/>
              <a:pPr>
                <a:defRPr/>
              </a:pPr>
              <a:t>58</a:t>
            </a:fld>
            <a:endParaRPr lang="it-IT"/>
          </a:p>
        </p:txBody>
      </p:sp>
    </p:spTree>
    <p:extLst>
      <p:ext uri="{BB962C8B-B14F-4D97-AF65-F5344CB8AC3E}">
        <p14:creationId xmlns:p14="http://schemas.microsoft.com/office/powerpoint/2010/main" val="2493225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arcea.it/" TargetMode="External"/><Relationship Id="rId2" Type="http://schemas.openxmlformats.org/officeDocument/2006/relationships/hyperlink" Target="mailto:info@arcea.it" TargetMode="Externa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arcea.it/" TargetMode="External"/><Relationship Id="rId2" Type="http://schemas.openxmlformats.org/officeDocument/2006/relationships/hyperlink" Target="mailto:info@arcea.it" TargetMode="Externa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2" name="Picture 3" descr="C:\Users\giuseppe.arcidiacono\Documents\rollup_generico.jpg"/>
          <p:cNvPicPr>
            <a:picLocks noChangeAspect="1" noChangeArrowheads="1"/>
          </p:cNvPicPr>
          <p:nvPr userDrawn="1"/>
        </p:nvPicPr>
        <p:blipFill>
          <a:blip r:embed="rId2">
            <a:extLst>
              <a:ext uri="{28A0092B-C50C-407E-A947-70E740481C1C}">
                <a14:useLocalDpi xmlns:a14="http://schemas.microsoft.com/office/drawing/2010/main" val="0"/>
              </a:ext>
            </a:extLst>
          </a:blip>
          <a:srcRect l="45763" t="38908" b="5901"/>
          <a:stretch>
            <a:fillRect/>
          </a:stretch>
        </p:blipFill>
        <p:spPr bwMode="auto">
          <a:xfrm>
            <a:off x="2555875" y="139700"/>
            <a:ext cx="3671888"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giuseppe.arcidiacono\AppData\Local\Microsoft\Windows\Temporary Internet Files\Content.Outlook\PUDTM3NP\template_slide.jpg"/>
          <p:cNvPicPr>
            <a:picLocks noChangeAspect="1" noChangeArrowheads="1"/>
          </p:cNvPicPr>
          <p:nvPr userDrawn="1"/>
        </p:nvPicPr>
        <p:blipFill>
          <a:blip r:embed="rId3">
            <a:extLst>
              <a:ext uri="{28A0092B-C50C-407E-A947-70E740481C1C}">
                <a14:useLocalDpi xmlns:a14="http://schemas.microsoft.com/office/drawing/2010/main" val="0"/>
              </a:ext>
            </a:extLst>
          </a:blip>
          <a:srcRect t="77299" r="55511"/>
          <a:stretch>
            <a:fillRect/>
          </a:stretch>
        </p:blipFill>
        <p:spPr bwMode="auto">
          <a:xfrm>
            <a:off x="2376488" y="5300663"/>
            <a:ext cx="406717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2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22/02/2019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68D94F9-C733-45D5-ACF9-2ABA66CAA6AC}" type="slidenum">
              <a:rPr lang="it-IT"/>
              <a:pPr>
                <a:defRPr/>
              </a:pPr>
              <a:t>‹N›</a:t>
            </a:fld>
            <a:endParaRPr lang="it-IT"/>
          </a:p>
        </p:txBody>
      </p:sp>
    </p:spTree>
    <p:extLst>
      <p:ext uri="{BB962C8B-B14F-4D97-AF65-F5344CB8AC3E}">
        <p14:creationId xmlns:p14="http://schemas.microsoft.com/office/powerpoint/2010/main" val="385575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22/02/2019</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2748E50C-EA02-469B-989B-04F545B9FB92}" type="slidenum">
              <a:rPr lang="it-IT"/>
              <a:pPr>
                <a:defRPr/>
              </a:pPr>
              <a:t>‹N›</a:t>
            </a:fld>
            <a:endParaRPr lang="it-IT"/>
          </a:p>
        </p:txBody>
      </p:sp>
    </p:spTree>
    <p:extLst>
      <p:ext uri="{BB962C8B-B14F-4D97-AF65-F5344CB8AC3E}">
        <p14:creationId xmlns:p14="http://schemas.microsoft.com/office/powerpoint/2010/main" val="1152717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22/02/2019</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DE43B0F-B26B-4FE1-9A55-FE76BE9D5957}" type="slidenum">
              <a:rPr lang="it-IT"/>
              <a:pPr>
                <a:defRPr/>
              </a:pPr>
              <a:t>‹N›</a:t>
            </a:fld>
            <a:endParaRPr lang="it-IT"/>
          </a:p>
        </p:txBody>
      </p:sp>
    </p:spTree>
    <p:extLst>
      <p:ext uri="{BB962C8B-B14F-4D97-AF65-F5344CB8AC3E}">
        <p14:creationId xmlns:p14="http://schemas.microsoft.com/office/powerpoint/2010/main" val="317143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22/02/2019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18FD087-25F2-402F-8EE5-F86CEB7DEA6C}" type="slidenum">
              <a:rPr lang="it-IT"/>
              <a:pPr>
                <a:defRPr/>
              </a:pPr>
              <a:t>‹N›</a:t>
            </a:fld>
            <a:endParaRPr lang="it-IT"/>
          </a:p>
        </p:txBody>
      </p:sp>
    </p:spTree>
    <p:extLst>
      <p:ext uri="{BB962C8B-B14F-4D97-AF65-F5344CB8AC3E}">
        <p14:creationId xmlns:p14="http://schemas.microsoft.com/office/powerpoint/2010/main" val="3741733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22/02/2019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01BE19D-E96C-4C59-A979-39F248EC59B9}" type="slidenum">
              <a:rPr lang="it-IT"/>
              <a:pPr>
                <a:defRPr/>
              </a:pPr>
              <a:t>‹N›</a:t>
            </a:fld>
            <a:endParaRPr lang="it-IT"/>
          </a:p>
        </p:txBody>
      </p:sp>
    </p:spTree>
    <p:extLst>
      <p:ext uri="{BB962C8B-B14F-4D97-AF65-F5344CB8AC3E}">
        <p14:creationId xmlns:p14="http://schemas.microsoft.com/office/powerpoint/2010/main" val="509691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22/02/2019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1CC2F7A-24DA-4F78-A792-C157743AA107}" type="slidenum">
              <a:rPr lang="it-IT"/>
              <a:pPr>
                <a:defRPr/>
              </a:pPr>
              <a:t>‹N›</a:t>
            </a:fld>
            <a:endParaRPr lang="it-IT"/>
          </a:p>
        </p:txBody>
      </p:sp>
    </p:spTree>
    <p:extLst>
      <p:ext uri="{BB962C8B-B14F-4D97-AF65-F5344CB8AC3E}">
        <p14:creationId xmlns:p14="http://schemas.microsoft.com/office/powerpoint/2010/main" val="982811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22/02/2019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AD49074-A892-4302-90F8-1FF0EF9C46DC}" type="slidenum">
              <a:rPr lang="it-IT"/>
              <a:pPr>
                <a:defRPr/>
              </a:pPr>
              <a:t>‹N›</a:t>
            </a:fld>
            <a:endParaRPr lang="it-IT"/>
          </a:p>
        </p:txBody>
      </p:sp>
    </p:spTree>
    <p:extLst>
      <p:ext uri="{BB962C8B-B14F-4D97-AF65-F5344CB8AC3E}">
        <p14:creationId xmlns:p14="http://schemas.microsoft.com/office/powerpoint/2010/main" val="1421724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22/02/2019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2CC4BCA-37C0-401C-8CA1-FB7585F0C208}" type="slidenum">
              <a:rPr lang="it-IT"/>
              <a:pPr>
                <a:defRPr/>
              </a:pPr>
              <a:t>‹N›</a:t>
            </a:fld>
            <a:endParaRPr lang="it-IT"/>
          </a:p>
        </p:txBody>
      </p:sp>
    </p:spTree>
    <p:extLst>
      <p:ext uri="{BB962C8B-B14F-4D97-AF65-F5344CB8AC3E}">
        <p14:creationId xmlns:p14="http://schemas.microsoft.com/office/powerpoint/2010/main" val="1321777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22/02/2019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E6D975B-7410-4F1D-9D8A-E61A5CBBDDC0}" type="slidenum">
              <a:rPr lang="it-IT"/>
              <a:pPr>
                <a:defRPr/>
              </a:pPr>
              <a:t>‹N›</a:t>
            </a:fld>
            <a:endParaRPr lang="it-IT"/>
          </a:p>
        </p:txBody>
      </p:sp>
    </p:spTree>
    <p:extLst>
      <p:ext uri="{BB962C8B-B14F-4D97-AF65-F5344CB8AC3E}">
        <p14:creationId xmlns:p14="http://schemas.microsoft.com/office/powerpoint/2010/main" val="3438143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22/02/2019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73BDD65-7737-4AED-892B-4A2B3FDE72C8}" type="slidenum">
              <a:rPr lang="it-IT"/>
              <a:pPr>
                <a:defRPr/>
              </a:pPr>
              <a:t>‹N›</a:t>
            </a:fld>
            <a:endParaRPr lang="it-IT"/>
          </a:p>
        </p:txBody>
      </p:sp>
    </p:spTree>
    <p:extLst>
      <p:ext uri="{BB962C8B-B14F-4D97-AF65-F5344CB8AC3E}">
        <p14:creationId xmlns:p14="http://schemas.microsoft.com/office/powerpoint/2010/main" val="380328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contenuto">
    <p:spTree>
      <p:nvGrpSpPr>
        <p:cNvPr id="1" name=""/>
        <p:cNvGrpSpPr/>
        <p:nvPr/>
      </p:nvGrpSpPr>
      <p:grpSpPr>
        <a:xfrm>
          <a:off x="0" y="0"/>
          <a:ext cx="0" cy="0"/>
          <a:chOff x="0" y="0"/>
          <a:chExt cx="0" cy="0"/>
        </a:xfrm>
      </p:grpSpPr>
      <p:cxnSp>
        <p:nvCxnSpPr>
          <p:cNvPr id="4" name="Connettore 1 3"/>
          <p:cNvCxnSpPr/>
          <p:nvPr userDrawn="1"/>
        </p:nvCxnSpPr>
        <p:spPr>
          <a:xfrm>
            <a:off x="455613" y="6286500"/>
            <a:ext cx="8259762"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107504" y="908720"/>
            <a:ext cx="8928992" cy="4320480"/>
          </a:xfrm>
          <a:prstGeom prst="rect">
            <a:avLst/>
          </a:prstGeom>
        </p:spPr>
        <p:txBody>
          <a:bodyPr/>
          <a:lstStyle>
            <a:lvl1pPr>
              <a:defRPr baseline="0"/>
            </a:lvl1pPr>
          </a:lstStyle>
          <a:p>
            <a:pPr lvl="0"/>
            <a:r>
              <a:rPr lang="it-IT" dirty="0" smtClean="0"/>
              <a:t>Fare clic per modificare stili del testo dello schema</a:t>
            </a:r>
          </a:p>
        </p:txBody>
      </p:sp>
      <p:sp>
        <p:nvSpPr>
          <p:cNvPr id="9" name="Segnaposto contenuto 2"/>
          <p:cNvSpPr>
            <a:spLocks noGrp="1"/>
          </p:cNvSpPr>
          <p:nvPr>
            <p:ph idx="21"/>
          </p:nvPr>
        </p:nvSpPr>
        <p:spPr>
          <a:xfrm>
            <a:off x="88445" y="96085"/>
            <a:ext cx="8948051" cy="740627"/>
          </a:xfrm>
          <a:prstGeom prst="rect">
            <a:avLst/>
          </a:prstGeom>
        </p:spPr>
        <p:txBody>
          <a:bodyPr/>
          <a:lstStyle>
            <a:lvl1pPr>
              <a:defRPr baseline="0"/>
            </a:lvl1pPr>
          </a:lstStyle>
          <a:p>
            <a:pPr lvl="0"/>
            <a:r>
              <a:rPr lang="it-IT" dirty="0" smtClean="0"/>
              <a:t>Fare clic per modificare stili del testo dello schema</a:t>
            </a:r>
          </a:p>
        </p:txBody>
      </p:sp>
      <p:sp>
        <p:nvSpPr>
          <p:cNvPr id="6" name="Segnaposto data 3"/>
          <p:cNvSpPr>
            <a:spLocks noGrp="1"/>
          </p:cNvSpPr>
          <p:nvPr>
            <p:ph type="dt" sz="half" idx="22"/>
          </p:nvPr>
        </p:nvSpPr>
        <p:spPr/>
        <p:txBody>
          <a:bodyPr/>
          <a:lstStyle>
            <a:lvl1pPr>
              <a:defRPr sz="1000"/>
            </a:lvl1pPr>
          </a:lstStyle>
          <a:p>
            <a:pPr>
              <a:defRPr/>
            </a:pPr>
            <a:fld id="{D1F5C51E-7C36-40E0-BD63-646968E635C0}" type="datetime1">
              <a:rPr lang="it-IT"/>
              <a:pPr>
                <a:defRPr/>
              </a:pPr>
              <a:t>22/02/2019</a:t>
            </a:fld>
            <a:endParaRPr lang="it-IT" dirty="0"/>
          </a:p>
        </p:txBody>
      </p:sp>
      <p:sp>
        <p:nvSpPr>
          <p:cNvPr id="7" name="Segnaposto piè di pagina 4"/>
          <p:cNvSpPr>
            <a:spLocks noGrp="1"/>
          </p:cNvSpPr>
          <p:nvPr>
            <p:ph type="ftr" sz="quarter" idx="23"/>
          </p:nvPr>
        </p:nvSpPr>
        <p:spPr/>
        <p:txBody>
          <a:bodyPr/>
          <a:lstStyle>
            <a:lvl1pPr>
              <a:defRPr sz="1000"/>
            </a:lvl1pPr>
          </a:lstStyle>
          <a:p>
            <a:pPr>
              <a:defRPr/>
            </a:pPr>
            <a:r>
              <a:rPr lang="it-IT" dirty="0"/>
              <a:t>Nome Cognome Relatore</a:t>
            </a:r>
          </a:p>
          <a:p>
            <a:pPr>
              <a:defRPr/>
            </a:pPr>
            <a:r>
              <a:rPr lang="it-IT" dirty="0"/>
              <a:t>Ruolo</a:t>
            </a:r>
          </a:p>
        </p:txBody>
      </p:sp>
      <p:sp>
        <p:nvSpPr>
          <p:cNvPr id="8" name="Segnaposto numero diapositiva 5"/>
          <p:cNvSpPr>
            <a:spLocks noGrp="1"/>
          </p:cNvSpPr>
          <p:nvPr>
            <p:ph type="sldNum" sz="quarter" idx="24"/>
          </p:nvPr>
        </p:nvSpPr>
        <p:spPr/>
        <p:txBody>
          <a:bodyPr/>
          <a:lstStyle>
            <a:lvl1pPr>
              <a:defRPr/>
            </a:lvl1pPr>
          </a:lstStyle>
          <a:p>
            <a:pPr>
              <a:defRPr/>
            </a:pPr>
            <a:fld id="{1C7D1003-559A-4320-8362-51A1D6BF1414}" type="slidenum">
              <a:rPr lang="it-IT"/>
              <a:pPr>
                <a:defRPr/>
              </a:pPr>
              <a:t>‹N›</a:t>
            </a:fld>
            <a:endParaRPr lang="it-IT"/>
          </a:p>
        </p:txBody>
      </p:sp>
      <p:pic>
        <p:nvPicPr>
          <p:cNvPr id="2" name="Immagine 1"/>
          <p:cNvPicPr>
            <a:picLocks noChangeAspect="1"/>
          </p:cNvPicPr>
          <p:nvPr userDrawn="1"/>
        </p:nvPicPr>
        <p:blipFill>
          <a:blip r:embed="rId2"/>
          <a:stretch>
            <a:fillRect/>
          </a:stretch>
        </p:blipFill>
        <p:spPr>
          <a:xfrm>
            <a:off x="-10768" y="5312616"/>
            <a:ext cx="9144000" cy="1572768"/>
          </a:xfrm>
          <a:prstGeom prst="rect">
            <a:avLst/>
          </a:prstGeom>
        </p:spPr>
      </p:pic>
    </p:spTree>
    <p:extLst>
      <p:ext uri="{BB962C8B-B14F-4D97-AF65-F5344CB8AC3E}">
        <p14:creationId xmlns:p14="http://schemas.microsoft.com/office/powerpoint/2010/main" val="2367334865"/>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22/02/2019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4D87D1D-CC3E-4CAE-B37B-A23982A4BDEB}" type="slidenum">
              <a:rPr lang="it-IT"/>
              <a:pPr>
                <a:defRPr/>
              </a:pPr>
              <a:t>‹N›</a:t>
            </a:fld>
            <a:endParaRPr lang="it-IT"/>
          </a:p>
        </p:txBody>
      </p:sp>
    </p:spTree>
    <p:extLst>
      <p:ext uri="{BB962C8B-B14F-4D97-AF65-F5344CB8AC3E}">
        <p14:creationId xmlns:p14="http://schemas.microsoft.com/office/powerpoint/2010/main" val="2397365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22/02/2019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14394AE-74E3-4F6F-BF7C-F62464923049}" type="slidenum">
              <a:rPr lang="it-IT"/>
              <a:pPr>
                <a:defRPr/>
              </a:pPr>
              <a:t>‹N›</a:t>
            </a:fld>
            <a:endParaRPr lang="it-IT"/>
          </a:p>
        </p:txBody>
      </p:sp>
    </p:spTree>
    <p:extLst>
      <p:ext uri="{BB962C8B-B14F-4D97-AF65-F5344CB8AC3E}">
        <p14:creationId xmlns:p14="http://schemas.microsoft.com/office/powerpoint/2010/main" val="677441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22/02/2019</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ADFAC15C-8AEE-4007-9063-B2F228464512}" type="slidenum">
              <a:rPr lang="it-IT"/>
              <a:pPr>
                <a:defRPr/>
              </a:pPr>
              <a:t>‹N›</a:t>
            </a:fld>
            <a:endParaRPr lang="it-IT"/>
          </a:p>
        </p:txBody>
      </p:sp>
    </p:spTree>
    <p:extLst>
      <p:ext uri="{BB962C8B-B14F-4D97-AF65-F5344CB8AC3E}">
        <p14:creationId xmlns:p14="http://schemas.microsoft.com/office/powerpoint/2010/main" val="4219617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22/02/2019</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4A39B3D-B9E7-4209-98B9-4B1B95B638D2}" type="slidenum">
              <a:rPr lang="it-IT"/>
              <a:pPr>
                <a:defRPr/>
              </a:pPr>
              <a:t>‹N›</a:t>
            </a:fld>
            <a:endParaRPr lang="it-IT"/>
          </a:p>
        </p:txBody>
      </p:sp>
    </p:spTree>
    <p:extLst>
      <p:ext uri="{BB962C8B-B14F-4D97-AF65-F5344CB8AC3E}">
        <p14:creationId xmlns:p14="http://schemas.microsoft.com/office/powerpoint/2010/main" val="360744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22/02/2019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4468D68-9705-45A4-BDAA-1E34F87BED3B}" type="slidenum">
              <a:rPr lang="it-IT"/>
              <a:pPr>
                <a:defRPr/>
              </a:pPr>
              <a:t>‹N›</a:t>
            </a:fld>
            <a:endParaRPr lang="it-IT"/>
          </a:p>
        </p:txBody>
      </p:sp>
    </p:spTree>
    <p:extLst>
      <p:ext uri="{BB962C8B-B14F-4D97-AF65-F5344CB8AC3E}">
        <p14:creationId xmlns:p14="http://schemas.microsoft.com/office/powerpoint/2010/main" val="105065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22/02/2019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98AD7A8-B765-4B41-9A29-45F6C9A85486}" type="slidenum">
              <a:rPr lang="it-IT"/>
              <a:pPr>
                <a:defRPr/>
              </a:pPr>
              <a:t>‹N›</a:t>
            </a:fld>
            <a:endParaRPr lang="it-IT"/>
          </a:p>
        </p:txBody>
      </p:sp>
    </p:spTree>
    <p:extLst>
      <p:ext uri="{BB962C8B-B14F-4D97-AF65-F5344CB8AC3E}">
        <p14:creationId xmlns:p14="http://schemas.microsoft.com/office/powerpoint/2010/main" val="85999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22/02/2019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0539729-DDE0-4B65-A91F-65B3BB030152}" type="slidenum">
              <a:rPr lang="it-IT"/>
              <a:pPr>
                <a:defRPr/>
              </a:pPr>
              <a:t>‹N›</a:t>
            </a:fld>
            <a:endParaRPr lang="it-IT"/>
          </a:p>
        </p:txBody>
      </p:sp>
    </p:spTree>
    <p:extLst>
      <p:ext uri="{BB962C8B-B14F-4D97-AF65-F5344CB8AC3E}">
        <p14:creationId xmlns:p14="http://schemas.microsoft.com/office/powerpoint/2010/main" val="3699411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22/02/2019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8D2DF43-8EAC-4436-BD12-297E548BAF2D}" type="slidenum">
              <a:rPr lang="it-IT"/>
              <a:pPr>
                <a:defRPr/>
              </a:pPr>
              <a:t>‹N›</a:t>
            </a:fld>
            <a:endParaRPr lang="it-IT"/>
          </a:p>
        </p:txBody>
      </p:sp>
    </p:spTree>
    <p:extLst>
      <p:ext uri="{BB962C8B-B14F-4D97-AF65-F5344CB8AC3E}">
        <p14:creationId xmlns:p14="http://schemas.microsoft.com/office/powerpoint/2010/main" val="718370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22/02/2019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DDB194-B071-4F21-B517-59BE9EF001B8}" type="slidenum">
              <a:rPr lang="it-IT"/>
              <a:pPr>
                <a:defRPr/>
              </a:pPr>
              <a:t>‹N›</a:t>
            </a:fld>
            <a:endParaRPr lang="it-IT"/>
          </a:p>
        </p:txBody>
      </p:sp>
    </p:spTree>
    <p:extLst>
      <p:ext uri="{BB962C8B-B14F-4D97-AF65-F5344CB8AC3E}">
        <p14:creationId xmlns:p14="http://schemas.microsoft.com/office/powerpoint/2010/main" val="855405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22/02/2019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B96FA5B-AC2F-48D5-A5F7-F897D50402EE}" type="slidenum">
              <a:rPr lang="it-IT"/>
              <a:pPr>
                <a:defRPr/>
              </a:pPr>
              <a:t>‹N›</a:t>
            </a:fld>
            <a:endParaRPr lang="it-IT"/>
          </a:p>
        </p:txBody>
      </p:sp>
    </p:spTree>
    <p:extLst>
      <p:ext uri="{BB962C8B-B14F-4D97-AF65-F5344CB8AC3E}">
        <p14:creationId xmlns:p14="http://schemas.microsoft.com/office/powerpoint/2010/main" val="226190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contenuto">
    <p:spTree>
      <p:nvGrpSpPr>
        <p:cNvPr id="1" name=""/>
        <p:cNvGrpSpPr/>
        <p:nvPr/>
      </p:nvGrpSpPr>
      <p:grpSpPr>
        <a:xfrm>
          <a:off x="0" y="0"/>
          <a:ext cx="0" cy="0"/>
          <a:chOff x="0" y="0"/>
          <a:chExt cx="0" cy="0"/>
        </a:xfrm>
      </p:grpSpPr>
      <p:pic>
        <p:nvPicPr>
          <p:cNvPr id="2" name="Picture 3" descr="C:\Users\giuseppe.arcidiacono\Documents\arcea_cartella_aperta.jpg"/>
          <p:cNvPicPr>
            <a:picLocks noChangeAspect="1" noChangeArrowheads="1"/>
          </p:cNvPicPr>
          <p:nvPr userDrawn="1"/>
        </p:nvPicPr>
        <p:blipFill>
          <a:blip r:embed="rId2">
            <a:extLst>
              <a:ext uri="{28A0092B-C50C-407E-A947-70E740481C1C}">
                <a14:useLocalDpi xmlns:a14="http://schemas.microsoft.com/office/drawing/2010/main" val="0"/>
              </a:ext>
            </a:extLst>
          </a:blip>
          <a:srcRect l="53937" t="20322" b="68738"/>
          <a:stretch>
            <a:fillRect/>
          </a:stretch>
        </p:blipFill>
        <p:spPr bwMode="auto">
          <a:xfrm>
            <a:off x="2124075" y="119063"/>
            <a:ext cx="49133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 y="3741738"/>
            <a:ext cx="91440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230141"/>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22/02/2019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9F95AE6-5BED-4624-BCDF-E9E064D8577D}" type="slidenum">
              <a:rPr lang="it-IT"/>
              <a:pPr>
                <a:defRPr/>
              </a:pPr>
              <a:t>‹N›</a:t>
            </a:fld>
            <a:endParaRPr lang="it-IT"/>
          </a:p>
        </p:txBody>
      </p:sp>
    </p:spTree>
    <p:extLst>
      <p:ext uri="{BB962C8B-B14F-4D97-AF65-F5344CB8AC3E}">
        <p14:creationId xmlns:p14="http://schemas.microsoft.com/office/powerpoint/2010/main" val="3383345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22/02/2019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485BFF5-8630-411C-B1D3-F177618704B5}" type="slidenum">
              <a:rPr lang="it-IT"/>
              <a:pPr>
                <a:defRPr/>
              </a:pPr>
              <a:t>‹N›</a:t>
            </a:fld>
            <a:endParaRPr lang="it-IT"/>
          </a:p>
        </p:txBody>
      </p:sp>
    </p:spTree>
    <p:extLst>
      <p:ext uri="{BB962C8B-B14F-4D97-AF65-F5344CB8AC3E}">
        <p14:creationId xmlns:p14="http://schemas.microsoft.com/office/powerpoint/2010/main" val="44011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22/02/2019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B8A1C8E-B638-448F-8183-123C63AD4843}" type="slidenum">
              <a:rPr lang="it-IT"/>
              <a:pPr>
                <a:defRPr/>
              </a:pPr>
              <a:t>‹N›</a:t>
            </a:fld>
            <a:endParaRPr lang="it-IT"/>
          </a:p>
        </p:txBody>
      </p:sp>
    </p:spTree>
    <p:extLst>
      <p:ext uri="{BB962C8B-B14F-4D97-AF65-F5344CB8AC3E}">
        <p14:creationId xmlns:p14="http://schemas.microsoft.com/office/powerpoint/2010/main" val="3651253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22/02/2019</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D2F9952-9F9B-402F-A2A6-8674B766E6C0}" type="slidenum">
              <a:rPr lang="it-IT"/>
              <a:pPr>
                <a:defRPr/>
              </a:pPr>
              <a:t>‹N›</a:t>
            </a:fld>
            <a:endParaRPr lang="it-IT"/>
          </a:p>
        </p:txBody>
      </p:sp>
    </p:spTree>
    <p:extLst>
      <p:ext uri="{BB962C8B-B14F-4D97-AF65-F5344CB8AC3E}">
        <p14:creationId xmlns:p14="http://schemas.microsoft.com/office/powerpoint/2010/main" val="56999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22/02/2019</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F68FDBC-F6A8-4BAA-AF7F-AF755112E308}" type="slidenum">
              <a:rPr lang="it-IT"/>
              <a:pPr>
                <a:defRPr/>
              </a:pPr>
              <a:t>‹N›</a:t>
            </a:fld>
            <a:endParaRPr lang="it-IT"/>
          </a:p>
        </p:txBody>
      </p:sp>
    </p:spTree>
    <p:extLst>
      <p:ext uri="{BB962C8B-B14F-4D97-AF65-F5344CB8AC3E}">
        <p14:creationId xmlns:p14="http://schemas.microsoft.com/office/powerpoint/2010/main" val="3447538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22/02/2019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0D4EE0F-773E-4BE9-8145-6279EE8023AA}" type="slidenum">
              <a:rPr lang="it-IT"/>
              <a:pPr>
                <a:defRPr/>
              </a:pPr>
              <a:t>‹N›</a:t>
            </a:fld>
            <a:endParaRPr lang="it-IT"/>
          </a:p>
        </p:txBody>
      </p:sp>
    </p:spTree>
    <p:extLst>
      <p:ext uri="{BB962C8B-B14F-4D97-AF65-F5344CB8AC3E}">
        <p14:creationId xmlns:p14="http://schemas.microsoft.com/office/powerpoint/2010/main" val="3761140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22/02/2019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D113AA3-52FD-4AC4-A78A-966F871B5394}" type="slidenum">
              <a:rPr lang="it-IT"/>
              <a:pPr>
                <a:defRPr/>
              </a:pPr>
              <a:t>‹N›</a:t>
            </a:fld>
            <a:endParaRPr lang="it-IT"/>
          </a:p>
        </p:txBody>
      </p:sp>
    </p:spTree>
    <p:extLst>
      <p:ext uri="{BB962C8B-B14F-4D97-AF65-F5344CB8AC3E}">
        <p14:creationId xmlns:p14="http://schemas.microsoft.com/office/powerpoint/2010/main" val="743311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22/02/2019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BF4CC5A-D188-4995-9531-6C3052A85DC9}" type="slidenum">
              <a:rPr lang="it-IT"/>
              <a:pPr>
                <a:defRPr/>
              </a:pPr>
              <a:t>‹N›</a:t>
            </a:fld>
            <a:endParaRPr lang="it-IT"/>
          </a:p>
        </p:txBody>
      </p:sp>
    </p:spTree>
    <p:extLst>
      <p:ext uri="{BB962C8B-B14F-4D97-AF65-F5344CB8AC3E}">
        <p14:creationId xmlns:p14="http://schemas.microsoft.com/office/powerpoint/2010/main" val="3974711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22/02/2019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E327417-C278-4318-A25D-C1AB08DE9FEA}" type="slidenum">
              <a:rPr lang="it-IT"/>
              <a:pPr>
                <a:defRPr/>
              </a:pPr>
              <a:t>‹N›</a:t>
            </a:fld>
            <a:endParaRPr lang="it-IT"/>
          </a:p>
        </p:txBody>
      </p:sp>
    </p:spTree>
    <p:extLst>
      <p:ext uri="{BB962C8B-B14F-4D97-AF65-F5344CB8AC3E}">
        <p14:creationId xmlns:p14="http://schemas.microsoft.com/office/powerpoint/2010/main" val="3684057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22/02/2019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248F85-ADB0-469B-B3E5-901703AE60F3}" type="slidenum">
              <a:rPr lang="it-IT"/>
              <a:pPr>
                <a:defRPr/>
              </a:pPr>
              <a:t>‹N›</a:t>
            </a:fld>
            <a:endParaRPr lang="it-IT"/>
          </a:p>
        </p:txBody>
      </p:sp>
    </p:spTree>
    <p:extLst>
      <p:ext uri="{BB962C8B-B14F-4D97-AF65-F5344CB8AC3E}">
        <p14:creationId xmlns:p14="http://schemas.microsoft.com/office/powerpoint/2010/main" val="252866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ringraziamenti">
    <p:spTree>
      <p:nvGrpSpPr>
        <p:cNvPr id="1" name=""/>
        <p:cNvGrpSpPr/>
        <p:nvPr/>
      </p:nvGrpSpPr>
      <p:grpSpPr>
        <a:xfrm>
          <a:off x="0" y="0"/>
          <a:ext cx="0" cy="0"/>
          <a:chOff x="0" y="0"/>
          <a:chExt cx="0" cy="0"/>
        </a:xfrm>
      </p:grpSpPr>
      <p:grpSp>
        <p:nvGrpSpPr>
          <p:cNvPr id="2" name="Gruppo 5"/>
          <p:cNvGrpSpPr>
            <a:grpSpLocks/>
          </p:cNvGrpSpPr>
          <p:nvPr userDrawn="1"/>
        </p:nvGrpSpPr>
        <p:grpSpPr bwMode="auto">
          <a:xfrm>
            <a:off x="1357313" y="2820988"/>
            <a:ext cx="6429375" cy="1216025"/>
            <a:chOff x="0" y="103170"/>
            <a:chExt cx="6429420" cy="1216800"/>
          </a:xfrm>
        </p:grpSpPr>
        <p:sp>
          <p:nvSpPr>
            <p:cNvPr id="3" name="Rettangolo arrotondato 2"/>
            <p:cNvSpPr/>
            <p:nvPr userDrawn="1"/>
          </p:nvSpPr>
          <p:spPr>
            <a:xfrm>
              <a:off x="0" y="103170"/>
              <a:ext cx="6429420" cy="12168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ttangolo 3"/>
            <p:cNvSpPr/>
            <p:nvPr userDrawn="1"/>
          </p:nvSpPr>
          <p:spPr>
            <a:xfrm>
              <a:off x="58737" y="161944"/>
              <a:ext cx="6311944" cy="109925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eaLnBrk="1" fontAlgn="auto" hangingPunct="1">
                <a:spcBef>
                  <a:spcPts val="0"/>
                </a:spcBef>
                <a:spcAft>
                  <a:spcPts val="0"/>
                </a:spcAft>
                <a:defRPr/>
              </a:pPr>
              <a:r>
                <a:rPr lang="it-IT" sz="2800" dirty="0"/>
                <a:t>Grazie per l’attenzione</a:t>
              </a:r>
            </a:p>
          </p:txBody>
        </p:sp>
      </p:grpSp>
      <p:sp>
        <p:nvSpPr>
          <p:cNvPr id="5" name="CasellaDiTesto 4"/>
          <p:cNvSpPr txBox="1">
            <a:spLocks noChangeArrowheads="1"/>
          </p:cNvSpPr>
          <p:nvPr userDrawn="1"/>
        </p:nvSpPr>
        <p:spPr bwMode="auto">
          <a:xfrm>
            <a:off x="1652588" y="5372100"/>
            <a:ext cx="5838825" cy="1230313"/>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it-IT" sz="1400" b="1" smtClean="0">
                <a:solidFill>
                  <a:srgbClr val="A6A6A6"/>
                </a:solidFill>
                <a:latin typeface="Calibri" pitchFamily="34" charset="0"/>
              </a:rPr>
              <a:t>ARCEA</a:t>
            </a:r>
          </a:p>
          <a:p>
            <a:pPr algn="ctr" eaLnBrk="1" hangingPunct="1">
              <a:defRPr/>
            </a:pPr>
            <a:r>
              <a:rPr lang="it-IT" sz="1400" b="1" smtClean="0">
                <a:solidFill>
                  <a:srgbClr val="A6A6A6"/>
                </a:solidFill>
                <a:latin typeface="Calibri" pitchFamily="34" charset="0"/>
              </a:rPr>
              <a:t>Agenzia Regione Calabria per le Erogazioni in Agricoltura</a:t>
            </a:r>
          </a:p>
          <a:p>
            <a:pPr algn="ctr" eaLnBrk="1" hangingPunct="1">
              <a:defRPr/>
            </a:pPr>
            <a:r>
              <a:rPr lang="it-IT" sz="1400" b="1" smtClean="0">
                <a:solidFill>
                  <a:srgbClr val="A6A6A6"/>
                </a:solidFill>
                <a:latin typeface="Calibri" pitchFamily="34" charset="0"/>
              </a:rPr>
              <a:t>Via E. Molè – 88100 CATANZARO </a:t>
            </a:r>
          </a:p>
          <a:p>
            <a:pPr algn="ctr" eaLnBrk="1" hangingPunct="1">
              <a:defRPr/>
            </a:pPr>
            <a:r>
              <a:rPr lang="it-IT" sz="1400" b="1" smtClean="0">
                <a:solidFill>
                  <a:srgbClr val="A6A6A6"/>
                </a:solidFill>
                <a:latin typeface="Calibri" pitchFamily="34" charset="0"/>
              </a:rPr>
              <a:t>Tel. 0961\750564 - Fax. 0961\750338 – </a:t>
            </a:r>
            <a:r>
              <a:rPr lang="it-IT" sz="1400" b="1" smtClean="0">
                <a:solidFill>
                  <a:srgbClr val="A6A6A6"/>
                </a:solidFill>
                <a:latin typeface="Calibri" pitchFamily="34" charset="0"/>
                <a:hlinkClick r:id="rId2"/>
              </a:rPr>
              <a:t>info@arcea.it</a:t>
            </a:r>
            <a:r>
              <a:rPr lang="it-IT" sz="1400" b="1" smtClean="0">
                <a:solidFill>
                  <a:srgbClr val="A6A6A6"/>
                </a:solidFill>
                <a:latin typeface="Calibri" pitchFamily="34" charset="0"/>
              </a:rPr>
              <a:t>  - </a:t>
            </a:r>
            <a:r>
              <a:rPr lang="it-IT" sz="1400" b="1" smtClean="0">
                <a:solidFill>
                  <a:srgbClr val="A6A6A6"/>
                </a:solidFill>
                <a:latin typeface="Calibri" pitchFamily="34" charset="0"/>
                <a:hlinkClick r:id="rId3"/>
              </a:rPr>
              <a:t>http://www.arcea.it</a:t>
            </a:r>
            <a:r>
              <a:rPr lang="it-IT" sz="1400" b="1" smtClean="0">
                <a:solidFill>
                  <a:srgbClr val="A6A6A6"/>
                </a:solidFill>
                <a:latin typeface="Calibri" pitchFamily="34" charset="0"/>
              </a:rPr>
              <a:t> </a:t>
            </a:r>
          </a:p>
          <a:p>
            <a:pPr algn="ctr" eaLnBrk="1" hangingPunct="1">
              <a:defRPr/>
            </a:pPr>
            <a:endParaRPr lang="it-IT" smtClean="0">
              <a:solidFill>
                <a:srgbClr val="A6A6A6"/>
              </a:solidFill>
              <a:latin typeface="Calibri" pitchFamily="34" charset="0"/>
            </a:endParaRPr>
          </a:p>
        </p:txBody>
      </p:sp>
      <p:pic>
        <p:nvPicPr>
          <p:cNvPr id="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l="1462" t="11154" r="5899" b="19682"/>
          <a:stretch>
            <a:fillRect/>
          </a:stretch>
        </p:blipFill>
        <p:spPr bwMode="auto">
          <a:xfrm>
            <a:off x="2571750" y="642938"/>
            <a:ext cx="3343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09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hiusura">
    <p:spTree>
      <p:nvGrpSpPr>
        <p:cNvPr id="1" name=""/>
        <p:cNvGrpSpPr/>
        <p:nvPr/>
      </p:nvGrpSpPr>
      <p:grpSpPr>
        <a:xfrm>
          <a:off x="0" y="0"/>
          <a:ext cx="0" cy="0"/>
          <a:chOff x="0" y="0"/>
          <a:chExt cx="0" cy="0"/>
        </a:xfrm>
      </p:grpSpPr>
      <p:sp>
        <p:nvSpPr>
          <p:cNvPr id="2" name="CasellaDiTesto 1"/>
          <p:cNvSpPr txBox="1">
            <a:spLocks noChangeArrowheads="1"/>
          </p:cNvSpPr>
          <p:nvPr userDrawn="1"/>
        </p:nvSpPr>
        <p:spPr bwMode="auto">
          <a:xfrm>
            <a:off x="1673225" y="5372100"/>
            <a:ext cx="5797550" cy="954088"/>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it-IT" sz="1400" b="1" smtClean="0">
                <a:solidFill>
                  <a:srgbClr val="A6A6A6"/>
                </a:solidFill>
                <a:latin typeface="Calibri" pitchFamily="34" charset="0"/>
              </a:rPr>
              <a:t>ARCEA</a:t>
            </a:r>
          </a:p>
          <a:p>
            <a:pPr algn="ctr" eaLnBrk="1" hangingPunct="1">
              <a:defRPr/>
            </a:pPr>
            <a:r>
              <a:rPr lang="it-IT" sz="1400" b="1" smtClean="0">
                <a:solidFill>
                  <a:srgbClr val="A6A6A6"/>
                </a:solidFill>
                <a:latin typeface="Calibri" pitchFamily="34" charset="0"/>
              </a:rPr>
              <a:t>Agenzia Regione Calabria per le Erogazioni in Agricoltura</a:t>
            </a:r>
          </a:p>
          <a:p>
            <a:pPr algn="ctr" eaLnBrk="1" hangingPunct="1">
              <a:defRPr/>
            </a:pPr>
            <a:r>
              <a:rPr lang="it-IT" sz="1400" b="1" smtClean="0">
                <a:solidFill>
                  <a:srgbClr val="A6A6A6"/>
                </a:solidFill>
                <a:latin typeface="Calibri" pitchFamily="34" charset="0"/>
              </a:rPr>
              <a:t>Via E. Molè – 88100 CATANZARO </a:t>
            </a:r>
          </a:p>
          <a:p>
            <a:pPr algn="ctr" eaLnBrk="1" hangingPunct="1">
              <a:defRPr/>
            </a:pPr>
            <a:r>
              <a:rPr lang="it-IT" sz="1400" b="1" smtClean="0">
                <a:solidFill>
                  <a:srgbClr val="A6A6A6"/>
                </a:solidFill>
                <a:latin typeface="Calibri" pitchFamily="34" charset="0"/>
              </a:rPr>
              <a:t>Tel. 0961\750564 - Fax. 0961\750338 – </a:t>
            </a:r>
            <a:r>
              <a:rPr lang="it-IT" sz="1400" b="1" smtClean="0">
                <a:solidFill>
                  <a:srgbClr val="A6A6A6"/>
                </a:solidFill>
                <a:latin typeface="Calibri" pitchFamily="34" charset="0"/>
                <a:hlinkClick r:id="rId2"/>
              </a:rPr>
              <a:t>info@arcea.it</a:t>
            </a:r>
            <a:r>
              <a:rPr lang="it-IT" sz="1400" b="1" smtClean="0">
                <a:solidFill>
                  <a:srgbClr val="A6A6A6"/>
                </a:solidFill>
                <a:latin typeface="Calibri" pitchFamily="34" charset="0"/>
              </a:rPr>
              <a:t>  - </a:t>
            </a:r>
            <a:r>
              <a:rPr lang="it-IT" sz="1400" b="1" smtClean="0">
                <a:solidFill>
                  <a:srgbClr val="A6A6A6"/>
                </a:solidFill>
                <a:latin typeface="Calibri" pitchFamily="34" charset="0"/>
                <a:hlinkClick r:id="rId3"/>
              </a:rPr>
              <a:t>http://www.arcea.it</a:t>
            </a:r>
            <a:endParaRPr lang="it-IT" sz="1400" smtClean="0">
              <a:solidFill>
                <a:srgbClr val="A6A6A6"/>
              </a:solidFill>
              <a:latin typeface="Calibri" pitchFamily="34" charset="0"/>
            </a:endParaRPr>
          </a:p>
        </p:txBody>
      </p:sp>
      <p:pic>
        <p:nvPicPr>
          <p:cNvPr id="3"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l="1462" t="11154" r="5899" b="19682"/>
          <a:stretch>
            <a:fillRect/>
          </a:stretch>
        </p:blipFill>
        <p:spPr bwMode="auto">
          <a:xfrm>
            <a:off x="2714625" y="2857500"/>
            <a:ext cx="3343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28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E963258-A4DC-4E98-AA83-4C6295DC088B}" type="datetimeFigureOut">
              <a:rPr lang="it-IT"/>
              <a:pPr>
                <a:defRPr/>
              </a:pPr>
              <a:t>22/02/2019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C9AF6B-3222-4993-ACE2-E8240E256062}" type="slidenum">
              <a:rPr lang="it-IT"/>
              <a:pPr>
                <a:defRPr/>
              </a:pPr>
              <a:t>‹N›</a:t>
            </a:fld>
            <a:endParaRPr lang="it-IT"/>
          </a:p>
        </p:txBody>
      </p:sp>
    </p:spTree>
    <p:extLst>
      <p:ext uri="{BB962C8B-B14F-4D97-AF65-F5344CB8AC3E}">
        <p14:creationId xmlns:p14="http://schemas.microsoft.com/office/powerpoint/2010/main" val="299540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22/02/2019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3BD089-E511-4094-B1D6-41C83815BD7F}" type="slidenum">
              <a:rPr lang="it-IT"/>
              <a:pPr>
                <a:defRPr/>
              </a:pPr>
              <a:t>‹N›</a:t>
            </a:fld>
            <a:endParaRPr lang="it-IT"/>
          </a:p>
        </p:txBody>
      </p:sp>
    </p:spTree>
    <p:extLst>
      <p:ext uri="{BB962C8B-B14F-4D97-AF65-F5344CB8AC3E}">
        <p14:creationId xmlns:p14="http://schemas.microsoft.com/office/powerpoint/2010/main" val="322451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22/02/2019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5F48057-2697-431C-932C-31AE212F72E4}" type="slidenum">
              <a:rPr lang="it-IT"/>
              <a:pPr>
                <a:defRPr/>
              </a:pPr>
              <a:t>‹N›</a:t>
            </a:fld>
            <a:endParaRPr lang="it-IT"/>
          </a:p>
        </p:txBody>
      </p:sp>
    </p:spTree>
    <p:extLst>
      <p:ext uri="{BB962C8B-B14F-4D97-AF65-F5344CB8AC3E}">
        <p14:creationId xmlns:p14="http://schemas.microsoft.com/office/powerpoint/2010/main" val="283484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22/02/2019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DCFC6BC-761A-4A5E-8F36-D29257D1CE08}" type="slidenum">
              <a:rPr lang="it-IT"/>
              <a:pPr>
                <a:defRPr/>
              </a:pPr>
              <a:t>‹N›</a:t>
            </a:fld>
            <a:endParaRPr lang="it-IT"/>
          </a:p>
        </p:txBody>
      </p:sp>
    </p:spTree>
    <p:extLst>
      <p:ext uri="{BB962C8B-B14F-4D97-AF65-F5344CB8AC3E}">
        <p14:creationId xmlns:p14="http://schemas.microsoft.com/office/powerpoint/2010/main" val="37899674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3E1C055-099F-4B55-AED9-122FC9394860}" type="datetime1">
              <a:rPr lang="it-IT"/>
              <a:pPr>
                <a:defRPr/>
              </a:pPr>
              <a:t>22/02/2019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it-IT"/>
              <a:t>Nome Cognome Relatore Ruolo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9FA9ABF-B722-4928-A57D-35AC10F9A3D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02754A71-0EB8-4634-903F-8420511BA8BD}" type="datetimeFigureOut">
              <a:rPr lang="it-IT"/>
              <a:pPr>
                <a:defRPr/>
              </a:pPr>
              <a:t>22/02/2019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defRPr>
            </a:lvl1pPr>
          </a:lstStyle>
          <a:p>
            <a:pPr>
              <a:defRPr/>
            </a:pPr>
            <a:fld id="{61712BFE-9B6D-4764-909C-9A9FAFD3FD7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79B3021-8F0B-4BF8-B304-C5FCCE06E2BA}" type="datetimeFigureOut">
              <a:rPr lang="it-IT"/>
              <a:pPr>
                <a:defRPr/>
              </a:pPr>
              <a:t>22/02/2019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55F0A87-460F-41BC-92BE-63A14ED2100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4099"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9DDABFE-5DD5-4871-B975-208E8B0253AC}" type="datetimeFigureOut">
              <a:rPr lang="it-IT"/>
              <a:pPr>
                <a:defRPr/>
              </a:pPr>
              <a:t>22/02/2019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250B7F1B-9486-4C2C-B4B4-CAEC31890DC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26" Type="http://schemas.microsoft.com/office/2007/relationships/diagramDrawing" Target="../diagrams/drawing10.xml"/><Relationship Id="rId3" Type="http://schemas.openxmlformats.org/officeDocument/2006/relationships/diagramLayout" Target="../diagrams/layout6.xml"/><Relationship Id="rId21" Type="http://schemas.microsoft.com/office/2007/relationships/diagramDrawing" Target="../diagrams/drawing9.xml"/><Relationship Id="rId34" Type="http://schemas.openxmlformats.org/officeDocument/2006/relationships/diagramQuickStyle" Target="../diagrams/quickStyle12.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5" Type="http://schemas.openxmlformats.org/officeDocument/2006/relationships/diagramColors" Target="../diagrams/colors10.xml"/><Relationship Id="rId33" Type="http://schemas.openxmlformats.org/officeDocument/2006/relationships/diagramLayout" Target="../diagrams/layout12.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29" Type="http://schemas.openxmlformats.org/officeDocument/2006/relationships/diagramQuickStyle" Target="../diagrams/quickStyle11.xml"/><Relationship Id="rId1" Type="http://schemas.openxmlformats.org/officeDocument/2006/relationships/slideLayout" Target="../slideLayouts/slideLayout13.xml"/><Relationship Id="rId6" Type="http://schemas.microsoft.com/office/2007/relationships/diagramDrawing" Target="../diagrams/drawing6.xml"/><Relationship Id="rId11" Type="http://schemas.microsoft.com/office/2007/relationships/diagramDrawing" Target="../diagrams/drawing7.xml"/><Relationship Id="rId24" Type="http://schemas.openxmlformats.org/officeDocument/2006/relationships/diagramQuickStyle" Target="../diagrams/quickStyle10.xml"/><Relationship Id="rId32" Type="http://schemas.openxmlformats.org/officeDocument/2006/relationships/diagramData" Target="../diagrams/data12.xml"/><Relationship Id="rId5" Type="http://schemas.openxmlformats.org/officeDocument/2006/relationships/diagramColors" Target="../diagrams/colors6.xml"/><Relationship Id="rId15" Type="http://schemas.openxmlformats.org/officeDocument/2006/relationships/diagramColors" Target="../diagrams/colors8.xml"/><Relationship Id="rId23" Type="http://schemas.openxmlformats.org/officeDocument/2006/relationships/diagramLayout" Target="../diagrams/layout10.xml"/><Relationship Id="rId28" Type="http://schemas.openxmlformats.org/officeDocument/2006/relationships/diagramLayout" Target="../diagrams/layout11.xml"/><Relationship Id="rId36" Type="http://schemas.microsoft.com/office/2007/relationships/diagramDrawing" Target="../diagrams/drawing12.xml"/><Relationship Id="rId10" Type="http://schemas.openxmlformats.org/officeDocument/2006/relationships/diagramColors" Target="../diagrams/colors7.xml"/><Relationship Id="rId19" Type="http://schemas.openxmlformats.org/officeDocument/2006/relationships/diagramQuickStyle" Target="../diagrams/quickStyle9.xml"/><Relationship Id="rId31" Type="http://schemas.microsoft.com/office/2007/relationships/diagramDrawing" Target="../diagrams/drawing11.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 Id="rId22" Type="http://schemas.openxmlformats.org/officeDocument/2006/relationships/diagramData" Target="../diagrams/data10.xml"/><Relationship Id="rId27" Type="http://schemas.openxmlformats.org/officeDocument/2006/relationships/diagramData" Target="../diagrams/data11.xml"/><Relationship Id="rId30" Type="http://schemas.openxmlformats.org/officeDocument/2006/relationships/diagramColors" Target="../diagrams/colors11.xml"/><Relationship Id="rId35" Type="http://schemas.openxmlformats.org/officeDocument/2006/relationships/diagramColors" Target="../diagrams/colors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32.xml"/><Relationship Id="rId3" Type="http://schemas.openxmlformats.org/officeDocument/2006/relationships/image" Target="../media/image14.jpeg"/><Relationship Id="rId7" Type="http://schemas.openxmlformats.org/officeDocument/2006/relationships/diagramLayout" Target="../diagrams/layout32.xml"/><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diagramData" Target="../diagrams/data32.xml"/><Relationship Id="rId5" Type="http://schemas.openxmlformats.org/officeDocument/2006/relationships/image" Target="../media/image16.gif"/><Relationship Id="rId10" Type="http://schemas.microsoft.com/office/2007/relationships/diagramDrawing" Target="../diagrams/drawing32.xml"/><Relationship Id="rId4" Type="http://schemas.openxmlformats.org/officeDocument/2006/relationships/image" Target="../media/image15.jpeg"/><Relationship Id="rId9" Type="http://schemas.openxmlformats.org/officeDocument/2006/relationships/diagramColors" Target="../diagrams/colors3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37.xml"/><Relationship Id="rId13" Type="http://schemas.openxmlformats.org/officeDocument/2006/relationships/image" Target="../media/image29.png"/><Relationship Id="rId3" Type="http://schemas.openxmlformats.org/officeDocument/2006/relationships/diagramData" Target="../diagrams/data36.xml"/><Relationship Id="rId7" Type="http://schemas.microsoft.com/office/2007/relationships/diagramDrawing" Target="../diagrams/drawing36.xml"/><Relationship Id="rId12" Type="http://schemas.microsoft.com/office/2007/relationships/diagramDrawing" Target="../diagrams/drawing37.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36.xml"/><Relationship Id="rId11" Type="http://schemas.openxmlformats.org/officeDocument/2006/relationships/diagramColors" Target="../diagrams/colors37.xml"/><Relationship Id="rId5" Type="http://schemas.openxmlformats.org/officeDocument/2006/relationships/diagramQuickStyle" Target="../diagrams/quickStyle36.xml"/><Relationship Id="rId10" Type="http://schemas.openxmlformats.org/officeDocument/2006/relationships/diagramQuickStyle" Target="../diagrams/quickStyle37.xml"/><Relationship Id="rId4" Type="http://schemas.openxmlformats.org/officeDocument/2006/relationships/diagramLayout" Target="../diagrams/layout36.xml"/><Relationship Id="rId9" Type="http://schemas.openxmlformats.org/officeDocument/2006/relationships/diagramLayout" Target="../diagrams/layout37.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40.xml"/><Relationship Id="rId3" Type="http://schemas.openxmlformats.org/officeDocument/2006/relationships/diagramData" Target="../diagrams/data39.xml"/><Relationship Id="rId7" Type="http://schemas.microsoft.com/office/2007/relationships/diagramDrawing" Target="../diagrams/drawing39.xml"/><Relationship Id="rId12" Type="http://schemas.microsoft.com/office/2007/relationships/diagramDrawing" Target="../diagrams/drawing4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9.xml"/><Relationship Id="rId11" Type="http://schemas.openxmlformats.org/officeDocument/2006/relationships/diagramColors" Target="../diagrams/colors40.xml"/><Relationship Id="rId5" Type="http://schemas.openxmlformats.org/officeDocument/2006/relationships/diagramQuickStyle" Target="../diagrams/quickStyle39.xml"/><Relationship Id="rId10" Type="http://schemas.openxmlformats.org/officeDocument/2006/relationships/diagramQuickStyle" Target="../diagrams/quickStyle40.xml"/><Relationship Id="rId4" Type="http://schemas.openxmlformats.org/officeDocument/2006/relationships/diagramLayout" Target="../diagrams/layout39.xml"/><Relationship Id="rId9" Type="http://schemas.openxmlformats.org/officeDocument/2006/relationships/diagramLayout" Target="../diagrams/layout40.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quarter" idx="4294967295"/>
          </p:nvPr>
        </p:nvSpPr>
        <p:spPr>
          <a:xfrm>
            <a:off x="0" y="6356350"/>
            <a:ext cx="2133600" cy="365125"/>
          </a:xfrm>
        </p:spPr>
        <p:txBody>
          <a:bodyPr/>
          <a:lstStyle/>
          <a:p>
            <a:pPr>
              <a:defRPr/>
            </a:pPr>
            <a:fld id="{F2AE33A5-A68A-4E95-9526-777D0CFF171B}" type="datetime1">
              <a:rPr lang="it-IT" smtClean="0"/>
              <a:pPr>
                <a:defRPr/>
              </a:pPr>
              <a:t>22/02/2019</a:t>
            </a:fld>
            <a:endParaRPr lang="it-IT" dirty="0"/>
          </a:p>
        </p:txBody>
      </p:sp>
      <p:sp>
        <p:nvSpPr>
          <p:cNvPr id="13315" name="Segnaposto numero diapositiva 3"/>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CC692BA-9458-47F3-9201-DE3CF28A3133}" type="slidenum">
              <a:rPr lang="it-IT" altLang="it-IT" smtClean="0">
                <a:solidFill>
                  <a:srgbClr val="898989"/>
                </a:solidFill>
                <a:latin typeface="Calibri" pitchFamily="34" charset="0"/>
              </a:rPr>
              <a:pPr/>
              <a:t>1</a:t>
            </a:fld>
            <a:endParaRPr lang="it-IT" altLang="it-IT" smtClean="0">
              <a:solidFill>
                <a:srgbClr val="898989"/>
              </a:solidFill>
              <a:latin typeface="Calibri" pitchFamily="34" charset="0"/>
            </a:endParaRPr>
          </a:p>
        </p:txBody>
      </p:sp>
      <p:sp>
        <p:nvSpPr>
          <p:cNvPr id="13316" name="AutoShape 2" descr="http://webmail.arcea.it/?_task=mail&amp;_action=get&amp;_mbox=INBOX&amp;_uid=25519&amp;_part=2"/>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latin typeface="Arial" pitchFamily="34" charset="0"/>
            </a:endParaRPr>
          </a:p>
        </p:txBody>
      </p:sp>
      <p:sp>
        <p:nvSpPr>
          <p:cNvPr id="13317" name="CasellaDiTesto 7"/>
          <p:cNvSpPr txBox="1">
            <a:spLocks noChangeArrowheads="1"/>
          </p:cNvSpPr>
          <p:nvPr/>
        </p:nvSpPr>
        <p:spPr bwMode="auto">
          <a:xfrm>
            <a:off x="0" y="1340768"/>
            <a:ext cx="91440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it-IT" altLang="it-IT" sz="600" b="1" dirty="0">
              <a:solidFill>
                <a:schemeClr val="tx2"/>
              </a:solidFill>
              <a:latin typeface="Avenir Next Condensed Demi Bold"/>
              <a:ea typeface="Avenir Next Condensed Demi Bold"/>
              <a:cs typeface="Avenir Next Condensed Demi Bold"/>
            </a:endParaRPr>
          </a:p>
          <a:p>
            <a:pPr algn="ctr" eaLnBrk="1" hangingPunct="1"/>
            <a:endParaRPr lang="it-IT" altLang="it-IT" sz="2400" b="1" dirty="0" smtClean="0">
              <a:solidFill>
                <a:schemeClr val="tx2"/>
              </a:solidFill>
              <a:latin typeface="Avenir Next Condensed Demi Bold"/>
              <a:ea typeface="Avenir Next Condensed Demi Bold"/>
              <a:cs typeface="Avenir Next Condensed Demi Bold"/>
            </a:endParaRPr>
          </a:p>
          <a:p>
            <a:pPr algn="ctr" eaLnBrk="1" hangingPunct="1"/>
            <a:r>
              <a:rPr lang="it-IT" altLang="it-IT" sz="3600" b="1" dirty="0" smtClean="0">
                <a:solidFill>
                  <a:schemeClr val="tx2"/>
                </a:solidFill>
                <a:latin typeface="Avenir Next Condensed Demi Bold"/>
                <a:ea typeface="Avenir Next Condensed Demi Bold"/>
                <a:cs typeface="Avenir Next Condensed Demi Bold"/>
              </a:rPr>
              <a:t>LA RELAZIONE </a:t>
            </a:r>
            <a:r>
              <a:rPr lang="it-IT" altLang="it-IT" sz="3600" b="1" dirty="0">
                <a:solidFill>
                  <a:schemeClr val="tx2"/>
                </a:solidFill>
                <a:latin typeface="Avenir Next Condensed Demi Bold"/>
                <a:ea typeface="Avenir Next Condensed Demi Bold"/>
                <a:cs typeface="Avenir Next Condensed Demi Bold"/>
              </a:rPr>
              <a:t>FINALE SUL CICLO DELLA PERFORMANCE ANNO </a:t>
            </a:r>
            <a:r>
              <a:rPr lang="it-IT" altLang="it-IT" sz="3600" b="1" dirty="0" smtClean="0">
                <a:solidFill>
                  <a:schemeClr val="tx2"/>
                </a:solidFill>
                <a:latin typeface="Avenir Next Condensed Demi Bold"/>
                <a:ea typeface="Avenir Next Condensed Demi Bold"/>
                <a:cs typeface="Avenir Next Condensed Demi Bold"/>
              </a:rPr>
              <a:t>2017 </a:t>
            </a:r>
            <a:endParaRPr lang="it-IT" altLang="it-IT" sz="600" b="1" dirty="0">
              <a:solidFill>
                <a:schemeClr val="tx2"/>
              </a:solidFill>
            </a:endParaRPr>
          </a:p>
          <a:p>
            <a:pPr algn="ctr" eaLnBrk="1" hangingPunct="1"/>
            <a:endParaRPr lang="it-IT" altLang="it-IT" dirty="0" smtClean="0">
              <a:latin typeface="Arial" pitchFamily="34" charset="0"/>
            </a:endParaRPr>
          </a:p>
          <a:p>
            <a:pPr algn="ctr" eaLnBrk="1" hangingPunct="1"/>
            <a:endParaRPr lang="it-IT" altLang="it-IT" dirty="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10</a:t>
            </a:fld>
            <a:endParaRPr lang="it-IT"/>
          </a:p>
        </p:txBody>
      </p:sp>
      <p:pic>
        <p:nvPicPr>
          <p:cNvPr id="7" name="Immagine 6"/>
          <p:cNvPicPr>
            <a:picLocks noChangeAspect="1"/>
          </p:cNvPicPr>
          <p:nvPr/>
        </p:nvPicPr>
        <p:blipFill>
          <a:blip r:embed="rId2"/>
          <a:stretch>
            <a:fillRect/>
          </a:stretch>
        </p:blipFill>
        <p:spPr>
          <a:xfrm>
            <a:off x="539552" y="168972"/>
            <a:ext cx="7776864" cy="4950510"/>
          </a:xfrm>
          <a:prstGeom prst="rect">
            <a:avLst/>
          </a:prstGeom>
        </p:spPr>
      </p:pic>
    </p:spTree>
    <p:extLst>
      <p:ext uri="{BB962C8B-B14F-4D97-AF65-F5344CB8AC3E}">
        <p14:creationId xmlns:p14="http://schemas.microsoft.com/office/powerpoint/2010/main" val="3376855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5496" y="764705"/>
            <a:ext cx="7416824" cy="26545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632032618"/>
              </p:ext>
            </p:extLst>
          </p:nvPr>
        </p:nvGraphicFramePr>
        <p:xfrm>
          <a:off x="107505" y="-604505"/>
          <a:ext cx="8208911" cy="4033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arrotondato 4"/>
          <p:cNvSpPr/>
          <p:nvPr/>
        </p:nvSpPr>
        <p:spPr>
          <a:xfrm>
            <a:off x="179512" y="4271465"/>
            <a:ext cx="2016224" cy="8115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smtClean="0"/>
              <a:t>Indicatori di impatto (3)</a:t>
            </a:r>
            <a:endParaRPr lang="it-IT" dirty="0"/>
          </a:p>
        </p:txBody>
      </p:sp>
      <p:cxnSp>
        <p:nvCxnSpPr>
          <p:cNvPr id="7" name="Connettore 2 6"/>
          <p:cNvCxnSpPr>
            <a:stCxn id="5" idx="0"/>
          </p:cNvCxnSpPr>
          <p:nvPr/>
        </p:nvCxnSpPr>
        <p:spPr>
          <a:xfrm flipV="1">
            <a:off x="1187624" y="2564906"/>
            <a:ext cx="0" cy="17065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3203848" y="4138627"/>
            <a:ext cx="3960440" cy="1077218"/>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r>
              <a:rPr lang="it-IT" sz="1600" dirty="0" smtClean="0"/>
              <a:t>Strumenti </a:t>
            </a:r>
            <a:r>
              <a:rPr lang="it-IT" sz="1600" dirty="0"/>
              <a:t>di </a:t>
            </a:r>
            <a:r>
              <a:rPr lang="it-IT" sz="1600" dirty="0" smtClean="0"/>
              <a:t>rilevazione delle </a:t>
            </a:r>
            <a:r>
              <a:rPr lang="it-IT" sz="1600" dirty="0"/>
              <a:t>conseguenze derivanti dalle azioni intraprese dall’Agenzia per favorire lo sviluppo del contesto territoriale di riferimento</a:t>
            </a:r>
          </a:p>
        </p:txBody>
      </p:sp>
      <p:cxnSp>
        <p:nvCxnSpPr>
          <p:cNvPr id="15" name="Connettore 1 14"/>
          <p:cNvCxnSpPr/>
          <p:nvPr/>
        </p:nvCxnSpPr>
        <p:spPr>
          <a:xfrm>
            <a:off x="2699792" y="6130751"/>
            <a:ext cx="43204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1853444" y="0"/>
            <a:ext cx="6282444" cy="584775"/>
          </a:xfrm>
          <a:prstGeom prst="rect">
            <a:avLst/>
          </a:prstGeom>
        </p:spPr>
        <p:txBody>
          <a:bodyPr wrap="square">
            <a:spAutoFit/>
          </a:bodyPr>
          <a:lstStyle/>
          <a:p>
            <a:pPr lvl="0" algn="ctr"/>
            <a:r>
              <a:rPr lang="it-IT" sz="3200" dirty="0" smtClean="0">
                <a:solidFill>
                  <a:srgbClr val="1F497D"/>
                </a:solidFill>
              </a:rPr>
              <a:t>L’Albero della </a:t>
            </a:r>
            <a:r>
              <a:rPr lang="it-IT" sz="3200" dirty="0">
                <a:solidFill>
                  <a:srgbClr val="1F497D"/>
                </a:solidFill>
              </a:rPr>
              <a:t>Performance </a:t>
            </a:r>
          </a:p>
        </p:txBody>
      </p:sp>
      <p:cxnSp>
        <p:nvCxnSpPr>
          <p:cNvPr id="3" name="Connettore 1 2"/>
          <p:cNvCxnSpPr/>
          <p:nvPr/>
        </p:nvCxnSpPr>
        <p:spPr>
          <a:xfrm flipV="1">
            <a:off x="2195736" y="4687689"/>
            <a:ext cx="1008112" cy="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7668344" y="1491825"/>
            <a:ext cx="1281052"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b="1" dirty="0" smtClean="0"/>
              <a:t>OUTPUT</a:t>
            </a:r>
          </a:p>
          <a:p>
            <a:pPr algn="ctr"/>
            <a:r>
              <a:rPr lang="it-IT" dirty="0" smtClean="0"/>
              <a:t>(Valenza soprattutto «interna»)</a:t>
            </a:r>
            <a:endParaRPr lang="it-IT" dirty="0"/>
          </a:p>
        </p:txBody>
      </p:sp>
      <p:sp>
        <p:nvSpPr>
          <p:cNvPr id="31" name="Rettangolo 30"/>
          <p:cNvSpPr/>
          <p:nvPr/>
        </p:nvSpPr>
        <p:spPr>
          <a:xfrm>
            <a:off x="7668344" y="4005064"/>
            <a:ext cx="1281052"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it-IT" b="1" dirty="0" smtClean="0"/>
              <a:t>OUTCOME</a:t>
            </a:r>
          </a:p>
          <a:p>
            <a:pPr algn="ctr"/>
            <a:r>
              <a:rPr lang="it-IT" dirty="0" smtClean="0"/>
              <a:t>(Valenza soprattutto «esterna»)</a:t>
            </a:r>
            <a:endParaRPr lang="it-IT" dirty="0"/>
          </a:p>
        </p:txBody>
      </p:sp>
    </p:spTree>
    <p:extLst>
      <p:ext uri="{BB962C8B-B14F-4D97-AF65-F5344CB8AC3E}">
        <p14:creationId xmlns:p14="http://schemas.microsoft.com/office/powerpoint/2010/main" val="1429752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extLst>
              <p:ext uri="{D42A27DB-BD31-4B8C-83A1-F6EECF244321}">
                <p14:modId xmlns:p14="http://schemas.microsoft.com/office/powerpoint/2010/main" val="2867799710"/>
              </p:ext>
            </p:extLst>
          </p:nvPr>
        </p:nvGraphicFramePr>
        <p:xfrm>
          <a:off x="-6673" y="116632"/>
          <a:ext cx="904317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096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3"/>
          <p:cNvGraphicFramePr>
            <a:graphicFrameLocks/>
          </p:cNvGraphicFramePr>
          <p:nvPr>
            <p:extLst>
              <p:ext uri="{D42A27DB-BD31-4B8C-83A1-F6EECF244321}">
                <p14:modId xmlns:p14="http://schemas.microsoft.com/office/powerpoint/2010/main" val="632390460"/>
              </p:ext>
            </p:extLst>
          </p:nvPr>
        </p:nvGraphicFramePr>
        <p:xfrm>
          <a:off x="35496" y="432048"/>
          <a:ext cx="9005664" cy="2924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Diagramma 22"/>
          <p:cNvGraphicFramePr/>
          <p:nvPr>
            <p:extLst>
              <p:ext uri="{D42A27DB-BD31-4B8C-83A1-F6EECF244321}">
                <p14:modId xmlns:p14="http://schemas.microsoft.com/office/powerpoint/2010/main" val="2464860240"/>
              </p:ext>
            </p:extLst>
          </p:nvPr>
        </p:nvGraphicFramePr>
        <p:xfrm>
          <a:off x="395536" y="3501008"/>
          <a:ext cx="432048" cy="26642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8" name="Diagramma 27"/>
          <p:cNvGraphicFramePr/>
          <p:nvPr>
            <p:extLst>
              <p:ext uri="{D42A27DB-BD31-4B8C-83A1-F6EECF244321}">
                <p14:modId xmlns:p14="http://schemas.microsoft.com/office/powerpoint/2010/main" val="1795296571"/>
              </p:ext>
            </p:extLst>
          </p:nvPr>
        </p:nvGraphicFramePr>
        <p:xfrm>
          <a:off x="1691680" y="3501008"/>
          <a:ext cx="432048" cy="12961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4" name="Diagramma 53"/>
          <p:cNvGraphicFramePr/>
          <p:nvPr>
            <p:extLst>
              <p:ext uri="{D42A27DB-BD31-4B8C-83A1-F6EECF244321}">
                <p14:modId xmlns:p14="http://schemas.microsoft.com/office/powerpoint/2010/main" val="3979706907"/>
              </p:ext>
            </p:extLst>
          </p:nvPr>
        </p:nvGraphicFramePr>
        <p:xfrm>
          <a:off x="4716016" y="3501008"/>
          <a:ext cx="432048" cy="266429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55" name="Diagramma 54"/>
          <p:cNvGraphicFramePr/>
          <p:nvPr>
            <p:extLst>
              <p:ext uri="{D42A27DB-BD31-4B8C-83A1-F6EECF244321}">
                <p14:modId xmlns:p14="http://schemas.microsoft.com/office/powerpoint/2010/main" val="1095312314"/>
              </p:ext>
            </p:extLst>
          </p:nvPr>
        </p:nvGraphicFramePr>
        <p:xfrm>
          <a:off x="5436096" y="3501008"/>
          <a:ext cx="432048" cy="266429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nvGrpSpPr>
          <p:cNvPr id="56" name="Gruppo 55"/>
          <p:cNvGrpSpPr/>
          <p:nvPr/>
        </p:nvGrpSpPr>
        <p:grpSpPr>
          <a:xfrm>
            <a:off x="2339752" y="3501008"/>
            <a:ext cx="432047" cy="585000"/>
            <a:chOff x="0" y="0"/>
            <a:chExt cx="432047" cy="585000"/>
          </a:xfrm>
        </p:grpSpPr>
        <p:sp>
          <p:nvSpPr>
            <p:cNvPr id="57" name="Rettangolo arrotondato 56"/>
            <p:cNvSpPr/>
            <p:nvPr/>
          </p:nvSpPr>
          <p:spPr>
            <a:xfrm>
              <a:off x="0" y="0"/>
              <a:ext cx="432047" cy="5850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8" name="Rettangolo 57"/>
            <p:cNvSpPr/>
            <p:nvPr/>
          </p:nvSpPr>
          <p:spPr>
            <a:xfrm>
              <a:off x="21091" y="21091"/>
              <a:ext cx="389865" cy="542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D</a:t>
              </a:r>
              <a:endParaRPr lang="it-IT" sz="2500" kern="1200" dirty="0"/>
            </a:p>
          </p:txBody>
        </p:sp>
      </p:grpSp>
      <p:grpSp>
        <p:nvGrpSpPr>
          <p:cNvPr id="65" name="Gruppo 64"/>
          <p:cNvGrpSpPr/>
          <p:nvPr/>
        </p:nvGrpSpPr>
        <p:grpSpPr>
          <a:xfrm>
            <a:off x="1043608" y="3501008"/>
            <a:ext cx="432047" cy="585000"/>
            <a:chOff x="0" y="0"/>
            <a:chExt cx="432047" cy="585000"/>
          </a:xfrm>
        </p:grpSpPr>
        <p:sp>
          <p:nvSpPr>
            <p:cNvPr id="66" name="Rettangolo arrotondato 65"/>
            <p:cNvSpPr/>
            <p:nvPr/>
          </p:nvSpPr>
          <p:spPr>
            <a:xfrm>
              <a:off x="0" y="0"/>
              <a:ext cx="432047" cy="5850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7" name="Rettangolo 66"/>
            <p:cNvSpPr/>
            <p:nvPr/>
          </p:nvSpPr>
          <p:spPr>
            <a:xfrm>
              <a:off x="21091" y="21091"/>
              <a:ext cx="389865" cy="542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D</a:t>
              </a:r>
              <a:endParaRPr lang="it-IT" sz="2500" kern="1200" dirty="0"/>
            </a:p>
          </p:txBody>
        </p:sp>
      </p:grpSp>
      <p:grpSp>
        <p:nvGrpSpPr>
          <p:cNvPr id="68" name="Gruppo 67"/>
          <p:cNvGrpSpPr/>
          <p:nvPr/>
        </p:nvGrpSpPr>
        <p:grpSpPr>
          <a:xfrm>
            <a:off x="8079300" y="3501008"/>
            <a:ext cx="432047" cy="585000"/>
            <a:chOff x="0" y="0"/>
            <a:chExt cx="432047" cy="585000"/>
          </a:xfrm>
        </p:grpSpPr>
        <p:sp>
          <p:nvSpPr>
            <p:cNvPr id="69" name="Rettangolo arrotondato 68"/>
            <p:cNvSpPr/>
            <p:nvPr/>
          </p:nvSpPr>
          <p:spPr>
            <a:xfrm>
              <a:off x="0" y="0"/>
              <a:ext cx="432047" cy="5850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0" name="Rettangolo 69"/>
            <p:cNvSpPr/>
            <p:nvPr/>
          </p:nvSpPr>
          <p:spPr>
            <a:xfrm>
              <a:off x="21091" y="21091"/>
              <a:ext cx="389865" cy="542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dirty="0" smtClean="0"/>
                <a:t>D</a:t>
              </a:r>
              <a:endParaRPr lang="it-IT" sz="2500" kern="1200" dirty="0"/>
            </a:p>
          </p:txBody>
        </p:sp>
      </p:grpSp>
      <p:graphicFrame>
        <p:nvGraphicFramePr>
          <p:cNvPr id="62" name="Diagramma 61"/>
          <p:cNvGraphicFramePr/>
          <p:nvPr>
            <p:extLst>
              <p:ext uri="{D42A27DB-BD31-4B8C-83A1-F6EECF244321}">
                <p14:modId xmlns:p14="http://schemas.microsoft.com/office/powerpoint/2010/main" val="3575071330"/>
              </p:ext>
            </p:extLst>
          </p:nvPr>
        </p:nvGraphicFramePr>
        <p:xfrm>
          <a:off x="3707904" y="3501008"/>
          <a:ext cx="432048" cy="2664296"/>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63" name="Diagramma 62"/>
          <p:cNvGraphicFramePr/>
          <p:nvPr>
            <p:extLst>
              <p:ext uri="{D42A27DB-BD31-4B8C-83A1-F6EECF244321}">
                <p14:modId xmlns:p14="http://schemas.microsoft.com/office/powerpoint/2010/main" val="199082602"/>
              </p:ext>
            </p:extLst>
          </p:nvPr>
        </p:nvGraphicFramePr>
        <p:xfrm>
          <a:off x="3059832" y="3501008"/>
          <a:ext cx="432048" cy="2664296"/>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Tree>
    <p:extLst>
      <p:ext uri="{BB962C8B-B14F-4D97-AF65-F5344CB8AC3E}">
        <p14:creationId xmlns:p14="http://schemas.microsoft.com/office/powerpoint/2010/main" val="3678998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4157424995"/>
              </p:ext>
            </p:extLst>
          </p:nvPr>
        </p:nvGraphicFramePr>
        <p:xfrm>
          <a:off x="10795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Le</a:t>
            </a:r>
            <a:r>
              <a:rPr lang="it-IT" dirty="0" smtClean="0"/>
              <a:t> </a:t>
            </a:r>
            <a:r>
              <a:rPr lang="it-IT" b="1" dirty="0" smtClean="0">
                <a:solidFill>
                  <a:srgbClr val="1F497D"/>
                </a:solidFill>
              </a:rPr>
              <a:t>criticità riscontrate</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14</a:t>
            </a:fld>
            <a:endParaRPr lang="it-IT"/>
          </a:p>
        </p:txBody>
      </p:sp>
    </p:spTree>
    <p:extLst>
      <p:ext uri="{BB962C8B-B14F-4D97-AF65-F5344CB8AC3E}">
        <p14:creationId xmlns:p14="http://schemas.microsoft.com/office/powerpoint/2010/main" val="3701115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320884229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smtClean="0">
                <a:solidFill>
                  <a:srgbClr val="1F497D"/>
                </a:solidFill>
              </a:rPr>
              <a:t>Gli Obiettivi Strategici</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15</a:t>
            </a:fld>
            <a:endParaRPr lang="it-IT"/>
          </a:p>
        </p:txBody>
      </p:sp>
    </p:spTree>
    <p:extLst>
      <p:ext uri="{BB962C8B-B14F-4D97-AF65-F5344CB8AC3E}">
        <p14:creationId xmlns:p14="http://schemas.microsoft.com/office/powerpoint/2010/main" val="237347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63068389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 </a:t>
            </a:r>
            <a:r>
              <a:rPr lang="it-IT" b="1" dirty="0" smtClean="0">
                <a:solidFill>
                  <a:srgbClr val="1F497D"/>
                </a:solidFill>
              </a:rPr>
              <a:t>Indicatori </a:t>
            </a:r>
            <a:r>
              <a:rPr lang="it-IT" b="1" dirty="0">
                <a:solidFill>
                  <a:srgbClr val="1F497D"/>
                </a:solidFill>
              </a:rPr>
              <a:t>di </a:t>
            </a:r>
            <a:r>
              <a:rPr lang="it-IT" b="1" dirty="0" smtClean="0">
                <a:solidFill>
                  <a:srgbClr val="1F497D"/>
                </a:solidFill>
              </a:rPr>
              <a:t>impatto</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16</a:t>
            </a:fld>
            <a:endParaRPr lang="it-IT"/>
          </a:p>
        </p:txBody>
      </p:sp>
    </p:spTree>
    <p:extLst>
      <p:ext uri="{BB962C8B-B14F-4D97-AF65-F5344CB8AC3E}">
        <p14:creationId xmlns:p14="http://schemas.microsoft.com/office/powerpoint/2010/main" val="2643083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endParaRPr lang="it-IT"/>
          </a:p>
        </p:txBody>
      </p:sp>
      <p:sp>
        <p:nvSpPr>
          <p:cNvPr id="6" name="Sottotitolo 5"/>
          <p:cNvSpPr>
            <a:spLocks noGrp="1"/>
          </p:cNvSpPr>
          <p:nvPr>
            <p:ph type="subTitle" idx="1"/>
          </p:nvPr>
        </p:nvSpPr>
        <p:spPr/>
        <p:txBody>
          <a:bodyPr/>
          <a:lstStyle/>
          <a:p>
            <a:endParaRPr lang="it-IT"/>
          </a:p>
        </p:txBody>
      </p:sp>
      <p:sp>
        <p:nvSpPr>
          <p:cNvPr id="4" name="Segnaposto data 3"/>
          <p:cNvSpPr>
            <a:spLocks noGrp="1"/>
          </p:cNvSpPr>
          <p:nvPr>
            <p:ph type="dt" sz="half" idx="10"/>
          </p:nvPr>
        </p:nvSpPr>
        <p:spPr>
          <a:prstGeom prst="rect">
            <a:avLst/>
          </a:prstGeom>
        </p:spPr>
        <p:txBody>
          <a:bodyPr/>
          <a:lstStyle/>
          <a:p>
            <a:endParaRPr lang="it-IT" dirty="0"/>
          </a:p>
        </p:txBody>
      </p:sp>
      <p:sp>
        <p:nvSpPr>
          <p:cNvPr id="5" name="Segnaposto numero diapositiva 4"/>
          <p:cNvSpPr>
            <a:spLocks noGrp="1"/>
          </p:cNvSpPr>
          <p:nvPr>
            <p:ph type="sldNum" sz="quarter" idx="12"/>
          </p:nvPr>
        </p:nvSpPr>
        <p:spPr>
          <a:prstGeom prst="rect">
            <a:avLst/>
          </a:prstGeom>
        </p:spPr>
        <p:txBody>
          <a:bodyPr/>
          <a:lstStyle/>
          <a:p>
            <a:fld id="{1702CDE7-171E-CB48-8875-FB83627CA2BB}" type="slidenum">
              <a:rPr lang="it-IT" smtClean="0"/>
              <a:pPr/>
              <a:t>17</a:t>
            </a:fld>
            <a:endParaRPr lang="it-IT"/>
          </a:p>
        </p:txBody>
      </p:sp>
      <p:sp>
        <p:nvSpPr>
          <p:cNvPr id="10" name="CasellaDiTesto 9"/>
          <p:cNvSpPr txBox="1"/>
          <p:nvPr/>
        </p:nvSpPr>
        <p:spPr>
          <a:xfrm>
            <a:off x="251520" y="44624"/>
            <a:ext cx="8846893" cy="584776"/>
          </a:xfrm>
          <a:prstGeom prst="rect">
            <a:avLst/>
          </a:prstGeom>
          <a:noFill/>
        </p:spPr>
        <p:txBody>
          <a:bodyPr wrap="none" rtlCol="0">
            <a:spAutoFit/>
          </a:bodyPr>
          <a:lstStyle/>
          <a:p>
            <a:r>
              <a:rPr lang="it-IT" sz="3200" b="1" dirty="0" smtClean="0">
                <a:solidFill>
                  <a:srgbClr val="1F497D"/>
                </a:solidFill>
              </a:rPr>
              <a:t>I Tre obiettivi strategici e gli indicatori di impatto</a:t>
            </a:r>
            <a:endParaRPr lang="it-IT" sz="3200" b="1" dirty="0">
              <a:solidFill>
                <a:srgbClr val="1F497D"/>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3654848313"/>
              </p:ext>
            </p:extLst>
          </p:nvPr>
        </p:nvGraphicFramePr>
        <p:xfrm>
          <a:off x="35496" y="629401"/>
          <a:ext cx="9073008" cy="6379464"/>
        </p:xfrm>
        <a:graphic>
          <a:graphicData uri="http://schemas.openxmlformats.org/drawingml/2006/table">
            <a:tbl>
              <a:tblPr firstRow="1" firstCol="1" bandRow="1">
                <a:tableStyleId>{5C22544A-7EE6-4342-B048-85BDC9FD1C3A}</a:tableStyleId>
              </a:tblPr>
              <a:tblGrid>
                <a:gridCol w="2300137"/>
                <a:gridCol w="1861407"/>
                <a:gridCol w="1419887"/>
                <a:gridCol w="1497671"/>
                <a:gridCol w="1993906"/>
              </a:tblGrid>
              <a:tr h="655938">
                <a:tc>
                  <a:txBody>
                    <a:bodyPr/>
                    <a:lstStyle/>
                    <a:p>
                      <a:pPr algn="ctr">
                        <a:lnSpc>
                          <a:spcPct val="115000"/>
                        </a:lnSpc>
                        <a:spcAft>
                          <a:spcPts val="0"/>
                        </a:spcAft>
                      </a:pPr>
                      <a:r>
                        <a:rPr lang="it-IT" sz="1400" dirty="0">
                          <a:effectLst/>
                        </a:rPr>
                        <a:t>OBIETTIVO STRATEGICO</a:t>
                      </a:r>
                      <a:endParaRPr lang="it-IT" sz="1400" dirty="0">
                        <a:effectLst/>
                        <a:latin typeface="Times New Roman"/>
                        <a:ea typeface="Times New Roman"/>
                        <a:cs typeface="Times New Roman"/>
                      </a:endParaRPr>
                    </a:p>
                  </a:txBody>
                  <a:tcPr marL="40996" marR="40996" marT="0" marB="0"/>
                </a:tc>
                <a:tc>
                  <a:txBody>
                    <a:bodyPr/>
                    <a:lstStyle/>
                    <a:p>
                      <a:pPr algn="ctr">
                        <a:lnSpc>
                          <a:spcPct val="115000"/>
                        </a:lnSpc>
                        <a:spcAft>
                          <a:spcPts val="0"/>
                        </a:spcAft>
                      </a:pPr>
                      <a:r>
                        <a:rPr lang="it-IT" sz="1400">
                          <a:effectLst/>
                        </a:rPr>
                        <a:t>INDICATORI DI IMPATTO</a:t>
                      </a:r>
                      <a:endParaRPr lang="it-IT" sz="1400">
                        <a:effectLst/>
                        <a:latin typeface="Times New Roman"/>
                        <a:ea typeface="Times New Roman"/>
                        <a:cs typeface="Times New Roman"/>
                      </a:endParaRPr>
                    </a:p>
                  </a:txBody>
                  <a:tcPr marL="40996" marR="40996" marT="0" marB="0"/>
                </a:tc>
                <a:tc>
                  <a:txBody>
                    <a:bodyPr/>
                    <a:lstStyle/>
                    <a:p>
                      <a:pPr algn="ctr">
                        <a:lnSpc>
                          <a:spcPct val="115000"/>
                        </a:lnSpc>
                        <a:spcAft>
                          <a:spcPts val="0"/>
                        </a:spcAft>
                      </a:pPr>
                      <a:r>
                        <a:rPr lang="it-IT" sz="1400" dirty="0">
                          <a:effectLst/>
                        </a:rPr>
                        <a:t>VALORI AL </a:t>
                      </a:r>
                      <a:r>
                        <a:rPr lang="it-IT" sz="1400" dirty="0" smtClean="0">
                          <a:effectLst/>
                        </a:rPr>
                        <a:t>31/12/2017 </a:t>
                      </a:r>
                      <a:r>
                        <a:rPr lang="it-IT" sz="1400" dirty="0">
                          <a:effectLst/>
                        </a:rPr>
                        <a:t>DA PIANO</a:t>
                      </a:r>
                      <a:endParaRPr lang="it-IT" sz="1400" dirty="0">
                        <a:effectLst/>
                        <a:latin typeface="Times New Roman"/>
                        <a:ea typeface="Times New Roman"/>
                        <a:cs typeface="Times New Roman"/>
                      </a:endParaRPr>
                    </a:p>
                  </a:txBody>
                  <a:tcPr marL="40996" marR="40996" marT="0" marB="0"/>
                </a:tc>
                <a:tc>
                  <a:txBody>
                    <a:bodyPr/>
                    <a:lstStyle/>
                    <a:p>
                      <a:pPr algn="ctr">
                        <a:lnSpc>
                          <a:spcPct val="115000"/>
                        </a:lnSpc>
                        <a:spcAft>
                          <a:spcPts val="0"/>
                        </a:spcAft>
                      </a:pPr>
                      <a:r>
                        <a:rPr lang="it-IT" sz="1400" dirty="0">
                          <a:effectLst/>
                        </a:rPr>
                        <a:t>VALORI CONSEGUITI AL </a:t>
                      </a:r>
                      <a:r>
                        <a:rPr lang="it-IT" sz="1400" dirty="0" smtClean="0">
                          <a:effectLst/>
                        </a:rPr>
                        <a:t>31/12/2017</a:t>
                      </a:r>
                      <a:endParaRPr lang="it-IT" sz="1400" dirty="0">
                        <a:effectLst/>
                        <a:latin typeface="Times New Roman"/>
                        <a:ea typeface="Times New Roman"/>
                        <a:cs typeface="Times New Roman"/>
                      </a:endParaRPr>
                    </a:p>
                  </a:txBody>
                  <a:tcPr marL="40996" marR="40996" marT="0" marB="0"/>
                </a:tc>
                <a:tc>
                  <a:txBody>
                    <a:bodyPr/>
                    <a:lstStyle/>
                    <a:p>
                      <a:pPr algn="ctr">
                        <a:lnSpc>
                          <a:spcPct val="115000"/>
                        </a:lnSpc>
                        <a:spcAft>
                          <a:spcPts val="0"/>
                        </a:spcAft>
                      </a:pPr>
                      <a:r>
                        <a:rPr lang="it-IT" sz="1400">
                          <a:effectLst/>
                        </a:rPr>
                        <a:t>RAPPORTO TRA VALORE CONSEGUITO E TARGET PER L’INDICATORE </a:t>
                      </a:r>
                      <a:endParaRPr lang="it-IT" sz="1400">
                        <a:effectLst/>
                        <a:latin typeface="Times New Roman"/>
                        <a:ea typeface="Times New Roman"/>
                        <a:cs typeface="Times New Roman"/>
                      </a:endParaRPr>
                    </a:p>
                  </a:txBody>
                  <a:tcPr marL="40996" marR="40996" marT="0" marB="0"/>
                </a:tc>
              </a:tr>
              <a:tr h="1772772">
                <a:tc>
                  <a:txBody>
                    <a:bodyPr/>
                    <a:lstStyle/>
                    <a:p>
                      <a:pPr>
                        <a:lnSpc>
                          <a:spcPct val="115000"/>
                        </a:lnSpc>
                        <a:spcAft>
                          <a:spcPts val="600"/>
                        </a:spcAft>
                      </a:pPr>
                      <a:r>
                        <a:rPr lang="it-IT" sz="1400" dirty="0">
                          <a:effectLst/>
                        </a:rPr>
                        <a:t>1. Mantenimento dei criteri di riconoscimento quale Organismo Pagatore, ai sensi del Reg. (CE) n. 907/14 (peso: 40%)</a:t>
                      </a:r>
                      <a:endParaRPr lang="it-IT" sz="1400" dirty="0">
                        <a:effectLst/>
                        <a:latin typeface="Calibri"/>
                        <a:ea typeface="Calibri"/>
                        <a:cs typeface="Times New Roman"/>
                      </a:endParaRPr>
                    </a:p>
                  </a:txBody>
                  <a:tcPr marL="40996" marR="40996" marT="0" marB="0" anchor="ctr"/>
                </a:tc>
                <a:tc>
                  <a:txBody>
                    <a:bodyPr/>
                    <a:lstStyle/>
                    <a:p>
                      <a:pPr algn="just">
                        <a:lnSpc>
                          <a:spcPct val="115000"/>
                        </a:lnSpc>
                        <a:spcAft>
                          <a:spcPts val="0"/>
                        </a:spcAft>
                      </a:pPr>
                      <a:r>
                        <a:rPr lang="it-IT" sz="1400" dirty="0">
                          <a:effectLst/>
                        </a:rPr>
                        <a:t>Percentuale di anomalie risolte dall’ARCEA in recepimento di istanze presentate all’Agenzia</a:t>
                      </a:r>
                    </a:p>
                    <a:p>
                      <a:pPr algn="just">
                        <a:lnSpc>
                          <a:spcPct val="115000"/>
                        </a:lnSpc>
                        <a:spcAft>
                          <a:spcPts val="0"/>
                        </a:spcAft>
                      </a:pPr>
                      <a:r>
                        <a:rPr lang="it-IT" sz="1400" dirty="0">
                          <a:effectLst/>
                        </a:rPr>
                        <a:t>(Fonte: incrocio tra banche dati SIAN e registro di risoluzione anomalie dell’URCAA) </a:t>
                      </a:r>
                      <a:endParaRPr lang="it-IT" sz="1400" dirty="0">
                        <a:effectLst/>
                        <a:latin typeface="Times New Roman"/>
                        <a:ea typeface="Times New Roman"/>
                        <a:cs typeface="Times New Roman"/>
                      </a:endParaRPr>
                    </a:p>
                  </a:txBody>
                  <a:tcPr marL="40996" marR="40996" marT="0" marB="0"/>
                </a:tc>
                <a:tc>
                  <a:txBody>
                    <a:bodyPr/>
                    <a:lstStyle/>
                    <a:p>
                      <a:pPr algn="ctr">
                        <a:lnSpc>
                          <a:spcPct val="115000"/>
                        </a:lnSpc>
                        <a:spcAft>
                          <a:spcPts val="0"/>
                        </a:spcAft>
                      </a:pPr>
                      <a:r>
                        <a:rPr lang="it-IT" sz="1400" dirty="0">
                          <a:effectLst/>
                        </a:rPr>
                        <a:t>&gt;=80% delle anomalie tecnico-amministrative</a:t>
                      </a:r>
                      <a:endParaRPr lang="it-IT" sz="1400" dirty="0">
                        <a:effectLst/>
                        <a:latin typeface="Times New Roman"/>
                        <a:ea typeface="Times New Roman"/>
                        <a:cs typeface="Times New Roman"/>
                      </a:endParaRPr>
                    </a:p>
                  </a:txBody>
                  <a:tcPr marL="40996" marR="40996" marT="0" marB="0"/>
                </a:tc>
                <a:tc>
                  <a:txBody>
                    <a:bodyPr/>
                    <a:lstStyle/>
                    <a:p>
                      <a:pPr algn="ctr">
                        <a:lnSpc>
                          <a:spcPct val="115000"/>
                        </a:lnSpc>
                        <a:spcAft>
                          <a:spcPts val="0"/>
                        </a:spcAft>
                      </a:pPr>
                      <a:r>
                        <a:rPr lang="it-IT" sz="1400" dirty="0" smtClean="0">
                          <a:effectLst/>
                        </a:rPr>
                        <a:t>96,00%</a:t>
                      </a:r>
                      <a:endParaRPr lang="it-IT" sz="1400" dirty="0">
                        <a:effectLst/>
                        <a:latin typeface="Times New Roman"/>
                        <a:ea typeface="Times New Roman"/>
                        <a:cs typeface="Times New Roman"/>
                      </a:endParaRPr>
                    </a:p>
                  </a:txBody>
                  <a:tcPr marL="40996" marR="40996" marT="0" marB="0"/>
                </a:tc>
                <a:tc>
                  <a:txBody>
                    <a:bodyPr/>
                    <a:lstStyle/>
                    <a:p>
                      <a:pPr algn="ctr">
                        <a:lnSpc>
                          <a:spcPct val="115000"/>
                        </a:lnSpc>
                        <a:spcAft>
                          <a:spcPts val="0"/>
                        </a:spcAft>
                      </a:pPr>
                      <a:r>
                        <a:rPr lang="it-IT" sz="1400" dirty="0">
                          <a:effectLst/>
                        </a:rPr>
                        <a:t>100%</a:t>
                      </a:r>
                      <a:endParaRPr lang="it-IT" sz="1400" dirty="0">
                        <a:effectLst/>
                        <a:latin typeface="Times New Roman"/>
                        <a:ea typeface="Times New Roman"/>
                        <a:cs typeface="Times New Roman"/>
                      </a:endParaRPr>
                    </a:p>
                  </a:txBody>
                  <a:tcPr marL="40996" marR="40996" marT="0" marB="0"/>
                </a:tc>
              </a:tr>
              <a:tr h="1550446">
                <a:tc>
                  <a:txBody>
                    <a:bodyPr/>
                    <a:lstStyle/>
                    <a:p>
                      <a:pPr>
                        <a:lnSpc>
                          <a:spcPct val="115000"/>
                        </a:lnSpc>
                        <a:spcAft>
                          <a:spcPts val="600"/>
                        </a:spcAft>
                      </a:pPr>
                      <a:r>
                        <a:rPr lang="it-IT" sz="1400">
                          <a:effectLst/>
                        </a:rPr>
                        <a:t>2. Raggiungimento degli obiettivi di spesa previsti dai regolamenti comunitari di riferimento per i Fondi FEAGA e FEASR e perfezionamento dell’iter dei pagamenti (peso: 30%)</a:t>
                      </a:r>
                      <a:endParaRPr lang="it-IT" sz="1400">
                        <a:effectLst/>
                        <a:latin typeface="Calibri"/>
                        <a:ea typeface="Calibri"/>
                        <a:cs typeface="Times New Roman"/>
                      </a:endParaRPr>
                    </a:p>
                  </a:txBody>
                  <a:tcPr marL="40996" marR="40996" marT="0" marB="0"/>
                </a:tc>
                <a:tc>
                  <a:txBody>
                    <a:bodyPr/>
                    <a:lstStyle/>
                    <a:p>
                      <a:pPr algn="just">
                        <a:lnSpc>
                          <a:spcPct val="115000"/>
                        </a:lnSpc>
                        <a:spcAft>
                          <a:spcPts val="0"/>
                        </a:spcAft>
                      </a:pPr>
                      <a:r>
                        <a:rPr lang="it-IT" sz="1400">
                          <a:effectLst/>
                        </a:rPr>
                        <a:t>Percentuale di beneficiari pagati rispetto a quelli complessivamente aventi diritto (Fonte: Sistema SIAN) </a:t>
                      </a:r>
                      <a:endParaRPr lang="it-IT" sz="1400">
                        <a:effectLst/>
                        <a:latin typeface="Times New Roman"/>
                        <a:ea typeface="Times New Roman"/>
                        <a:cs typeface="Times New Roman"/>
                      </a:endParaRPr>
                    </a:p>
                  </a:txBody>
                  <a:tcPr marL="40996" marR="40996" marT="0" marB="0"/>
                </a:tc>
                <a:tc>
                  <a:txBody>
                    <a:bodyPr/>
                    <a:lstStyle/>
                    <a:p>
                      <a:pPr algn="ctr">
                        <a:lnSpc>
                          <a:spcPct val="115000"/>
                        </a:lnSpc>
                        <a:spcAft>
                          <a:spcPts val="0"/>
                        </a:spcAft>
                      </a:pPr>
                      <a:r>
                        <a:rPr lang="it-IT" sz="1400" dirty="0">
                          <a:effectLst/>
                        </a:rPr>
                        <a:t>&gt;= 90%</a:t>
                      </a:r>
                      <a:endParaRPr lang="it-IT" sz="1400" dirty="0">
                        <a:effectLst/>
                        <a:latin typeface="Times New Roman"/>
                        <a:ea typeface="Times New Roman"/>
                        <a:cs typeface="Times New Roman"/>
                      </a:endParaRPr>
                    </a:p>
                  </a:txBody>
                  <a:tcPr marL="40996" marR="40996" marT="0" marB="0"/>
                </a:tc>
                <a:tc>
                  <a:txBody>
                    <a:bodyPr/>
                    <a:lstStyle/>
                    <a:p>
                      <a:pPr algn="ctr">
                        <a:lnSpc>
                          <a:spcPct val="115000"/>
                        </a:lnSpc>
                        <a:spcAft>
                          <a:spcPts val="0"/>
                        </a:spcAft>
                      </a:pPr>
                      <a:r>
                        <a:rPr lang="it-IT" sz="1400" dirty="0" smtClean="0">
                          <a:effectLst/>
                        </a:rPr>
                        <a:t>97,43%</a:t>
                      </a:r>
                      <a:endParaRPr lang="it-IT" sz="1400" dirty="0">
                        <a:effectLst/>
                        <a:latin typeface="Times New Roman"/>
                        <a:ea typeface="Times New Roman"/>
                        <a:cs typeface="Times New Roman"/>
                      </a:endParaRPr>
                    </a:p>
                  </a:txBody>
                  <a:tcPr marL="40996" marR="40996" marT="0" marB="0"/>
                </a:tc>
                <a:tc>
                  <a:txBody>
                    <a:bodyPr/>
                    <a:lstStyle/>
                    <a:p>
                      <a:pPr algn="ctr">
                        <a:lnSpc>
                          <a:spcPct val="115000"/>
                        </a:lnSpc>
                        <a:spcAft>
                          <a:spcPts val="0"/>
                        </a:spcAft>
                      </a:pPr>
                      <a:r>
                        <a:rPr lang="it-IT" sz="1400" dirty="0">
                          <a:effectLst/>
                        </a:rPr>
                        <a:t>100%</a:t>
                      </a:r>
                      <a:endParaRPr lang="it-IT" sz="1400" dirty="0">
                        <a:effectLst/>
                        <a:latin typeface="Times New Roman"/>
                        <a:ea typeface="Times New Roman"/>
                        <a:cs typeface="Times New Roman"/>
                      </a:endParaRPr>
                    </a:p>
                  </a:txBody>
                  <a:tcPr marL="40996" marR="40996" marT="0" marB="0"/>
                </a:tc>
              </a:tr>
              <a:tr h="1772772">
                <a:tc>
                  <a:txBody>
                    <a:bodyPr/>
                    <a:lstStyle/>
                    <a:p>
                      <a:pPr algn="just">
                        <a:lnSpc>
                          <a:spcPct val="115000"/>
                        </a:lnSpc>
                        <a:spcAft>
                          <a:spcPts val="0"/>
                        </a:spcAft>
                        <a:tabLst>
                          <a:tab pos="180340" algn="l"/>
                        </a:tabLst>
                      </a:pPr>
                      <a:r>
                        <a:rPr lang="it-IT" sz="1400" dirty="0">
                          <a:effectLst/>
                        </a:rPr>
                        <a:t>3. Consolidamento delle funzionalità del sistema informativo, anche in funzione della Programmazione 2014/2020 (peso: 30%)</a:t>
                      </a:r>
                      <a:endParaRPr lang="it-IT" sz="1400" dirty="0">
                        <a:effectLst/>
                        <a:latin typeface="Times New Roman"/>
                        <a:ea typeface="Times New Roman"/>
                        <a:cs typeface="Times New Roman"/>
                      </a:endParaRPr>
                    </a:p>
                  </a:txBody>
                  <a:tcPr marL="40996" marR="40996" marT="0" marB="0"/>
                </a:tc>
                <a:tc>
                  <a:txBody>
                    <a:bodyPr/>
                    <a:lstStyle/>
                    <a:p>
                      <a:pPr algn="just">
                        <a:lnSpc>
                          <a:spcPct val="115000"/>
                        </a:lnSpc>
                        <a:spcAft>
                          <a:spcPts val="0"/>
                        </a:spcAft>
                      </a:pPr>
                      <a:r>
                        <a:rPr lang="it-IT" sz="1400" dirty="0">
                          <a:effectLst/>
                        </a:rPr>
                        <a:t>Possibilità per beneficiari aventi diritto di presentare le domande di pagamento per la PAC 2014/2020 entro i termini stabiliti dalla legge (Fonte: Sistema SIAN). </a:t>
                      </a:r>
                      <a:endParaRPr lang="it-IT" sz="1400" dirty="0">
                        <a:effectLst/>
                        <a:latin typeface="Times New Roman"/>
                        <a:ea typeface="Times New Roman"/>
                        <a:cs typeface="Times New Roman"/>
                      </a:endParaRPr>
                    </a:p>
                  </a:txBody>
                  <a:tcPr marL="40996" marR="40996" marT="0" marB="0"/>
                </a:tc>
                <a:tc>
                  <a:txBody>
                    <a:bodyPr/>
                    <a:lstStyle/>
                    <a:p>
                      <a:pPr algn="ctr">
                        <a:lnSpc>
                          <a:spcPct val="115000"/>
                        </a:lnSpc>
                        <a:spcAft>
                          <a:spcPts val="0"/>
                        </a:spcAft>
                      </a:pPr>
                      <a:r>
                        <a:rPr lang="it-IT" sz="1400" dirty="0">
                          <a:effectLst/>
                        </a:rPr>
                        <a:t>100% dei beneficiari aventi diritto</a:t>
                      </a:r>
                      <a:endParaRPr lang="it-IT" sz="1400" dirty="0">
                        <a:effectLst/>
                        <a:latin typeface="Times New Roman"/>
                        <a:ea typeface="Times New Roman"/>
                        <a:cs typeface="Times New Roman"/>
                      </a:endParaRPr>
                    </a:p>
                  </a:txBody>
                  <a:tcPr marL="40996" marR="40996" marT="0" marB="0"/>
                </a:tc>
                <a:tc>
                  <a:txBody>
                    <a:bodyPr/>
                    <a:lstStyle/>
                    <a:p>
                      <a:pPr algn="ctr">
                        <a:lnSpc>
                          <a:spcPct val="115000"/>
                        </a:lnSpc>
                        <a:spcAft>
                          <a:spcPts val="0"/>
                        </a:spcAft>
                      </a:pPr>
                      <a:r>
                        <a:rPr lang="it-IT" sz="1400" dirty="0">
                          <a:effectLst/>
                        </a:rPr>
                        <a:t>100%</a:t>
                      </a:r>
                      <a:endParaRPr lang="it-IT" sz="1400" dirty="0">
                        <a:effectLst/>
                        <a:latin typeface="Times New Roman"/>
                        <a:ea typeface="Times New Roman"/>
                        <a:cs typeface="Times New Roman"/>
                      </a:endParaRPr>
                    </a:p>
                  </a:txBody>
                  <a:tcPr marL="40996" marR="40996" marT="0" marB="0"/>
                </a:tc>
                <a:tc>
                  <a:txBody>
                    <a:bodyPr/>
                    <a:lstStyle/>
                    <a:p>
                      <a:pPr algn="ctr">
                        <a:lnSpc>
                          <a:spcPct val="115000"/>
                        </a:lnSpc>
                        <a:spcAft>
                          <a:spcPts val="0"/>
                        </a:spcAft>
                      </a:pPr>
                      <a:r>
                        <a:rPr lang="it-IT" sz="1400" dirty="0">
                          <a:effectLst/>
                        </a:rPr>
                        <a:t>100%</a:t>
                      </a:r>
                      <a:endParaRPr lang="it-IT" sz="1400" dirty="0">
                        <a:effectLst/>
                        <a:latin typeface="Times New Roman"/>
                        <a:ea typeface="Times New Roman"/>
                        <a:cs typeface="Times New Roman"/>
                      </a:endParaRPr>
                    </a:p>
                  </a:txBody>
                  <a:tcPr marL="40996" marR="40996" marT="0" marB="0"/>
                </a:tc>
              </a:tr>
            </a:tbl>
          </a:graphicData>
        </a:graphic>
      </p:graphicFrame>
    </p:spTree>
    <p:extLst>
      <p:ext uri="{BB962C8B-B14F-4D97-AF65-F5344CB8AC3E}">
        <p14:creationId xmlns:p14="http://schemas.microsoft.com/office/powerpoint/2010/main" val="3035023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621520367"/>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algn="ctr"/>
            <a:r>
              <a:rPr lang="it-IT" b="1" dirty="0" smtClean="0">
                <a:solidFill>
                  <a:srgbClr val="1F497D"/>
                </a:solidFill>
              </a:rPr>
              <a:t>Gli obiettivi Operativi</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18</a:t>
            </a:fld>
            <a:endParaRPr lang="it-IT"/>
          </a:p>
        </p:txBody>
      </p:sp>
    </p:spTree>
    <p:extLst>
      <p:ext uri="{BB962C8B-B14F-4D97-AF65-F5344CB8AC3E}">
        <p14:creationId xmlns:p14="http://schemas.microsoft.com/office/powerpoint/2010/main" val="1343399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ctrTitle"/>
          </p:nvPr>
        </p:nvSpPr>
        <p:spPr/>
        <p:txBody>
          <a:bodyPr/>
          <a:lstStyle/>
          <a:p>
            <a:endParaRPr lang="it-IT"/>
          </a:p>
        </p:txBody>
      </p:sp>
      <p:sp>
        <p:nvSpPr>
          <p:cNvPr id="3" name="Segnaposto contenuto 2"/>
          <p:cNvSpPr>
            <a:spLocks noGrp="1"/>
          </p:cNvSpPr>
          <p:nvPr>
            <p:ph type="subTitle" idx="1"/>
          </p:nvPr>
        </p:nvSpPr>
        <p:spPr/>
        <p:txBody>
          <a:bodyPr/>
          <a:lstStyle/>
          <a:p>
            <a:r>
              <a:rPr lang="it-IT" dirty="0" smtClean="0"/>
              <a:t>Gli obiettivi operativi con indicatori/target/fonte</a:t>
            </a:r>
            <a:endParaRPr lang="it-IT" dirty="0"/>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19</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190742983"/>
              </p:ext>
            </p:extLst>
          </p:nvPr>
        </p:nvGraphicFramePr>
        <p:xfrm>
          <a:off x="0" y="64724"/>
          <a:ext cx="9144000" cy="6793275"/>
        </p:xfrm>
        <a:graphic>
          <a:graphicData uri="http://schemas.openxmlformats.org/drawingml/2006/table">
            <a:tbl>
              <a:tblPr firstRow="1" bandRow="1">
                <a:tableStyleId>{5C22544A-7EE6-4342-B048-85BDC9FD1C3A}</a:tableStyleId>
              </a:tblPr>
              <a:tblGrid>
                <a:gridCol w="1201376"/>
                <a:gridCol w="3971312"/>
                <a:gridCol w="3971312"/>
              </a:tblGrid>
              <a:tr h="503005">
                <a:tc>
                  <a:txBody>
                    <a:bodyPr/>
                    <a:lstStyle/>
                    <a:p>
                      <a:pPr algn="ctr">
                        <a:lnSpc>
                          <a:spcPct val="115000"/>
                        </a:lnSpc>
                        <a:spcAft>
                          <a:spcPts val="1000"/>
                        </a:spcAft>
                      </a:pPr>
                      <a:r>
                        <a:rPr lang="it-IT" sz="1400" b="1" dirty="0" smtClean="0">
                          <a:effectLst/>
                          <a:latin typeface="Times New Roman"/>
                          <a:ea typeface="Calibri"/>
                          <a:cs typeface="Times New Roman"/>
                        </a:rPr>
                        <a:t>O.S.</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400" b="1" dirty="0">
                          <a:effectLst/>
                          <a:latin typeface="Times New Roman"/>
                          <a:ea typeface="Calibri"/>
                          <a:cs typeface="Times New Roman"/>
                        </a:rPr>
                        <a:t>Obiettivi operativi</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400" dirty="0" err="1" smtClean="0">
                          <a:effectLst/>
                          <a:latin typeface="Calibri"/>
                          <a:ea typeface="Calibri"/>
                          <a:cs typeface="Times New Roman"/>
                        </a:rPr>
                        <a:t>Risultato</a:t>
                      </a:r>
                      <a:endParaRPr lang="en-US" sz="1400" dirty="0">
                        <a:effectLst/>
                        <a:latin typeface="Calibri"/>
                        <a:ea typeface="Calibri"/>
                        <a:cs typeface="Times New Roman"/>
                      </a:endParaRPr>
                    </a:p>
                  </a:txBody>
                  <a:tcPr marL="68580" marR="68580" marT="0" marB="0" anchor="ctr"/>
                </a:tc>
              </a:tr>
              <a:tr h="1367450">
                <a:tc rowSpan="6">
                  <a:txBody>
                    <a:bodyPr/>
                    <a:lstStyle/>
                    <a:p>
                      <a:pPr algn="ctr">
                        <a:lnSpc>
                          <a:spcPct val="115000"/>
                        </a:lnSpc>
                        <a:spcAft>
                          <a:spcPts val="600"/>
                        </a:spcAft>
                      </a:pPr>
                      <a:endParaRPr lang="en-US" sz="1400" dirty="0">
                        <a:effectLst/>
                        <a:latin typeface="Calibri"/>
                        <a:ea typeface="Calibri"/>
                        <a:cs typeface="Times New Roman"/>
                      </a:endParaRPr>
                    </a:p>
                    <a:p>
                      <a:pPr algn="ctr">
                        <a:lnSpc>
                          <a:spcPct val="115000"/>
                        </a:lnSpc>
                        <a:spcAft>
                          <a:spcPts val="600"/>
                        </a:spcAft>
                      </a:pPr>
                      <a:r>
                        <a:rPr lang="it-IT" sz="1400" dirty="0">
                          <a:effectLst/>
                          <a:latin typeface="Times New Roman"/>
                          <a:ea typeface="Calibri"/>
                          <a:cs typeface="Times New Roman"/>
                        </a:rPr>
                        <a:t>1.</a:t>
                      </a:r>
                      <a:endParaRPr lang="en-US" sz="1400" dirty="0">
                        <a:effectLst/>
                        <a:latin typeface="Calibri"/>
                        <a:ea typeface="Calibri"/>
                        <a:cs typeface="Times New Roman"/>
                      </a:endParaRPr>
                    </a:p>
                    <a:p>
                      <a:pPr algn="ctr">
                        <a:lnSpc>
                          <a:spcPct val="115000"/>
                        </a:lnSpc>
                        <a:spcAft>
                          <a:spcPts val="600"/>
                        </a:spcAft>
                      </a:pPr>
                      <a:r>
                        <a:rPr lang="it-IT" sz="1400" dirty="0">
                          <a:effectLst/>
                          <a:latin typeface="Times New Roman"/>
                          <a:ea typeface="Calibri"/>
                          <a:cs typeface="Times New Roman"/>
                        </a:rPr>
                        <a:t>Mantenimento dei criteri di riconoscimento quale Organismo Pagatore, ai sensi del Reg. (CE) n. 907/14</a:t>
                      </a:r>
                      <a:endParaRPr lang="en-US" sz="1400" dirty="0">
                        <a:effectLst/>
                        <a:latin typeface="Calibri"/>
                        <a:ea typeface="Calibri"/>
                        <a:cs typeface="Times New Roman"/>
                      </a:endParaRPr>
                    </a:p>
                    <a:p>
                      <a:pPr algn="ctr">
                        <a:lnSpc>
                          <a:spcPct val="115000"/>
                        </a:lnSpc>
                        <a:spcAft>
                          <a:spcPts val="600"/>
                        </a:spcAft>
                      </a:pPr>
                      <a:r>
                        <a:rPr lang="it-IT" sz="1400" dirty="0">
                          <a:effectLst/>
                          <a:latin typeface="Times New Roman"/>
                          <a:ea typeface="Calibri"/>
                          <a:cs typeface="Times New Roman"/>
                        </a:rPr>
                        <a:t>(peso: 40%)</a:t>
                      </a:r>
                      <a:endParaRPr lang="en-US" sz="1400" dirty="0">
                        <a:effectLst/>
                        <a:latin typeface="Calibri"/>
                        <a:ea typeface="Calibri"/>
                        <a:cs typeface="Times New Roman"/>
                      </a:endParaRPr>
                    </a:p>
                    <a:p>
                      <a:pPr algn="ctr">
                        <a:lnSpc>
                          <a:spcPct val="115000"/>
                        </a:lnSpc>
                        <a:spcAft>
                          <a:spcPts val="1000"/>
                        </a:spcAft>
                      </a:pPr>
                      <a:r>
                        <a:rPr lang="it-IT" sz="1400" b="1" dirty="0">
                          <a:effectLst/>
                          <a:latin typeface="Times New Roman"/>
                          <a:ea typeface="Calibri"/>
                          <a:cs typeface="Times New Roman"/>
                        </a:rPr>
                        <a:t> </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400" dirty="0">
                          <a:effectLst/>
                          <a:latin typeface="Times New Roman"/>
                          <a:ea typeface="Calibri"/>
                          <a:cs typeface="Times New Roman"/>
                        </a:rPr>
                        <a:t> </a:t>
                      </a:r>
                      <a:r>
                        <a:rPr lang="it-IT" sz="1400" dirty="0" smtClean="0">
                          <a:effectLst/>
                          <a:latin typeface="Times New Roman"/>
                          <a:ea typeface="Calibri"/>
                          <a:cs typeface="Times New Roman"/>
                        </a:rPr>
                        <a:t>1.1: Garantire </a:t>
                      </a:r>
                      <a:r>
                        <a:rPr lang="it-IT" sz="1400" dirty="0">
                          <a:effectLst/>
                          <a:latin typeface="Times New Roman"/>
                          <a:ea typeface="Calibri"/>
                          <a:cs typeface="Times New Roman"/>
                        </a:rPr>
                        <a:t>un adeguato ambiente interno, anche con riferimento al corretto funzionamento </a:t>
                      </a:r>
                      <a:r>
                        <a:rPr lang="it-IT" sz="1400" dirty="0" smtClean="0">
                          <a:effectLst/>
                          <a:latin typeface="Times New Roman"/>
                          <a:ea typeface="Calibri"/>
                          <a:cs typeface="Times New Roman"/>
                        </a:rPr>
                        <a:t>dell’Agenzia (</a:t>
                      </a:r>
                      <a:r>
                        <a:rPr lang="it-IT" sz="1400" dirty="0">
                          <a:effectLst/>
                          <a:latin typeface="Times New Roman"/>
                          <a:ea typeface="Calibri"/>
                          <a:cs typeface="Times New Roman"/>
                        </a:rPr>
                        <a:t>peso: 20%</a:t>
                      </a:r>
                      <a:r>
                        <a:rPr lang="it-IT" sz="1400" dirty="0" smtClean="0">
                          <a:effectLst/>
                          <a:latin typeface="Times New Roman"/>
                          <a:ea typeface="Calibri"/>
                          <a:cs typeface="Times New Roman"/>
                        </a:rPr>
                        <a:t>)</a:t>
                      </a:r>
                      <a:r>
                        <a:rPr lang="it-IT" sz="1400" dirty="0">
                          <a:effectLst/>
                          <a:latin typeface="Times New Roman"/>
                          <a:ea typeface="Calibri"/>
                          <a:cs typeface="Times New Roman"/>
                        </a:rPr>
                        <a:t> </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400" dirty="0" smtClean="0">
                          <a:effectLst/>
                          <a:latin typeface="Times New Roman" panose="02020603050405020304" pitchFamily="18" charset="0"/>
                          <a:ea typeface="Calibri"/>
                          <a:cs typeface="Times New Roman" panose="02020603050405020304" pitchFamily="18" charset="0"/>
                        </a:rPr>
                        <a:t>90,61%</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546980">
                <a:tc vMerge="1">
                  <a:txBody>
                    <a:bodyPr/>
                    <a:lstStyle/>
                    <a:p>
                      <a:endParaRPr lang="it-IT"/>
                    </a:p>
                  </a:txBody>
                  <a:tcPr/>
                </a:tc>
                <a:tc>
                  <a:txBody>
                    <a:bodyPr/>
                    <a:lstStyle/>
                    <a:p>
                      <a:pPr algn="ctr">
                        <a:lnSpc>
                          <a:spcPct val="115000"/>
                        </a:lnSpc>
                        <a:spcAft>
                          <a:spcPts val="1000"/>
                        </a:spcAft>
                      </a:pPr>
                      <a:r>
                        <a:rPr lang="it-IT" sz="1400" dirty="0" smtClean="0">
                          <a:effectLst/>
                          <a:latin typeface="Times New Roman"/>
                          <a:ea typeface="Calibri"/>
                          <a:cs typeface="Times New Roman"/>
                        </a:rPr>
                        <a:t>1.2:</a:t>
                      </a:r>
                      <a:r>
                        <a:rPr lang="it-IT" sz="1400" baseline="0" dirty="0" smtClean="0">
                          <a:effectLst/>
                          <a:latin typeface="Times New Roman"/>
                          <a:ea typeface="Calibri"/>
                          <a:cs typeface="Times New Roman"/>
                        </a:rPr>
                        <a:t> </a:t>
                      </a:r>
                      <a:r>
                        <a:rPr lang="it-IT" sz="1400" dirty="0" smtClean="0">
                          <a:effectLst/>
                          <a:latin typeface="Times New Roman"/>
                          <a:ea typeface="Calibri"/>
                          <a:cs typeface="Times New Roman"/>
                        </a:rPr>
                        <a:t>Garantire </a:t>
                      </a:r>
                      <a:r>
                        <a:rPr lang="it-IT" sz="1400" dirty="0">
                          <a:effectLst/>
                          <a:latin typeface="Times New Roman"/>
                          <a:ea typeface="Calibri"/>
                          <a:cs typeface="Times New Roman"/>
                        </a:rPr>
                        <a:t>un’adeguata attività di </a:t>
                      </a:r>
                      <a:r>
                        <a:rPr lang="it-IT" sz="1400" dirty="0" smtClean="0">
                          <a:effectLst/>
                          <a:latin typeface="Times New Roman"/>
                          <a:ea typeface="Calibri"/>
                          <a:cs typeface="Times New Roman"/>
                        </a:rPr>
                        <a:t>controllo</a:t>
                      </a:r>
                      <a:r>
                        <a:rPr lang="en-US" sz="1400" baseline="0" dirty="0" smtClean="0">
                          <a:effectLst/>
                          <a:latin typeface="Calibri"/>
                          <a:ea typeface="Calibri"/>
                          <a:cs typeface="Times New Roman"/>
                        </a:rPr>
                        <a:t> </a:t>
                      </a:r>
                      <a:r>
                        <a:rPr lang="it-IT" sz="1400" dirty="0" smtClean="0">
                          <a:effectLst/>
                          <a:latin typeface="Times New Roman"/>
                          <a:ea typeface="Calibri"/>
                          <a:cs typeface="Times New Roman"/>
                        </a:rPr>
                        <a:t>(peso: 20%)</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400" dirty="0" smtClean="0">
                          <a:effectLst/>
                          <a:latin typeface="Times New Roman" panose="02020603050405020304" pitchFamily="18" charset="0"/>
                          <a:ea typeface="Calibri"/>
                          <a:cs typeface="Times New Roman" panose="02020603050405020304" pitchFamily="18" charset="0"/>
                        </a:rPr>
                        <a:t>93,88%</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1367450">
                <a:tc vMerge="1">
                  <a:txBody>
                    <a:bodyPr/>
                    <a:lstStyle/>
                    <a:p>
                      <a:endParaRPr lang="it-IT"/>
                    </a:p>
                  </a:txBody>
                  <a:tcPr/>
                </a:tc>
                <a:tc>
                  <a:txBody>
                    <a:bodyPr/>
                    <a:lstStyle/>
                    <a:p>
                      <a:pPr algn="ctr">
                        <a:lnSpc>
                          <a:spcPct val="115000"/>
                        </a:lnSpc>
                        <a:spcAft>
                          <a:spcPts val="1000"/>
                        </a:spcAft>
                      </a:pPr>
                      <a:r>
                        <a:rPr lang="it-IT" sz="1400" dirty="0" smtClean="0">
                          <a:effectLst/>
                          <a:latin typeface="Times New Roman"/>
                          <a:ea typeface="Calibri"/>
                          <a:cs typeface="Times New Roman"/>
                        </a:rPr>
                        <a:t>1.3: Garantire </a:t>
                      </a:r>
                      <a:r>
                        <a:rPr lang="it-IT" sz="1400" dirty="0">
                          <a:effectLst/>
                          <a:latin typeface="Times New Roman"/>
                          <a:ea typeface="Calibri"/>
                          <a:cs typeface="Times New Roman"/>
                        </a:rPr>
                        <a:t>l’efficienza e l’adeguatezza dei sistemi di controlli interni dell’Agenzia, nel rispetto della normativa di </a:t>
                      </a:r>
                      <a:r>
                        <a:rPr lang="it-IT" sz="1400" dirty="0" smtClean="0">
                          <a:effectLst/>
                          <a:latin typeface="Times New Roman"/>
                          <a:ea typeface="Calibri"/>
                          <a:cs typeface="Times New Roman"/>
                        </a:rPr>
                        <a:t>riferimento</a:t>
                      </a:r>
                      <a:r>
                        <a:rPr lang="en-US" sz="1400" baseline="0" dirty="0" smtClean="0">
                          <a:effectLst/>
                          <a:latin typeface="Calibri"/>
                          <a:ea typeface="Calibri"/>
                          <a:cs typeface="Times New Roman"/>
                        </a:rPr>
                        <a:t> </a:t>
                      </a:r>
                      <a:r>
                        <a:rPr lang="it-IT" sz="1400" dirty="0" smtClean="0">
                          <a:effectLst/>
                          <a:latin typeface="Times New Roman"/>
                          <a:ea typeface="Calibri"/>
                          <a:cs typeface="Times New Roman"/>
                        </a:rPr>
                        <a:t>(</a:t>
                      </a:r>
                      <a:r>
                        <a:rPr lang="it-IT" sz="1400" dirty="0">
                          <a:effectLst/>
                          <a:latin typeface="Times New Roman"/>
                          <a:ea typeface="Calibri"/>
                          <a:cs typeface="Times New Roman"/>
                        </a:rPr>
                        <a:t>peso: 20%)</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400" dirty="0" smtClean="0">
                          <a:effectLst/>
                          <a:latin typeface="Times New Roman" panose="02020603050405020304" pitchFamily="18" charset="0"/>
                          <a:ea typeface="Calibri"/>
                          <a:cs typeface="Times New Roman" panose="02020603050405020304" pitchFamily="18" charset="0"/>
                        </a:rPr>
                        <a:t>100,00%</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820470">
                <a:tc vMerge="1">
                  <a:txBody>
                    <a:bodyPr/>
                    <a:lstStyle/>
                    <a:p>
                      <a:endParaRPr lang="it-IT"/>
                    </a:p>
                  </a:txBody>
                  <a:tcPr/>
                </a:tc>
                <a:tc>
                  <a:txBody>
                    <a:bodyPr/>
                    <a:lstStyle/>
                    <a:p>
                      <a:pPr algn="ctr">
                        <a:lnSpc>
                          <a:spcPct val="115000"/>
                        </a:lnSpc>
                        <a:spcAft>
                          <a:spcPts val="1000"/>
                        </a:spcAft>
                      </a:pPr>
                      <a:r>
                        <a:rPr lang="it-IT" sz="1400" dirty="0" smtClean="0">
                          <a:effectLst/>
                          <a:latin typeface="Times New Roman"/>
                          <a:ea typeface="Calibri"/>
                          <a:cs typeface="Times New Roman"/>
                        </a:rPr>
                        <a:t>1.4: Garantire </a:t>
                      </a:r>
                      <a:r>
                        <a:rPr lang="it-IT" sz="1400" dirty="0">
                          <a:effectLst/>
                          <a:latin typeface="Times New Roman"/>
                          <a:ea typeface="Calibri"/>
                          <a:cs typeface="Times New Roman"/>
                        </a:rPr>
                        <a:t>un adeguato livello di sicurezza delle </a:t>
                      </a:r>
                      <a:r>
                        <a:rPr lang="it-IT" sz="1400" dirty="0" smtClean="0">
                          <a:effectLst/>
                          <a:latin typeface="Times New Roman"/>
                          <a:ea typeface="Calibri"/>
                          <a:cs typeface="Times New Roman"/>
                        </a:rPr>
                        <a:t>informazioni</a:t>
                      </a:r>
                      <a:r>
                        <a:rPr lang="en-US" sz="1400" baseline="0" dirty="0" smtClean="0">
                          <a:effectLst/>
                          <a:latin typeface="Calibri"/>
                          <a:ea typeface="Calibri"/>
                          <a:cs typeface="Times New Roman"/>
                        </a:rPr>
                        <a:t> </a:t>
                      </a:r>
                      <a:r>
                        <a:rPr lang="it-IT" sz="1400" dirty="0" smtClean="0">
                          <a:effectLst/>
                          <a:latin typeface="Times New Roman"/>
                          <a:ea typeface="Calibri"/>
                          <a:cs typeface="Times New Roman"/>
                        </a:rPr>
                        <a:t>(</a:t>
                      </a:r>
                      <a:r>
                        <a:rPr lang="it-IT" sz="1400" dirty="0">
                          <a:effectLst/>
                          <a:latin typeface="Times New Roman"/>
                          <a:ea typeface="Calibri"/>
                          <a:cs typeface="Times New Roman"/>
                        </a:rPr>
                        <a:t>peso:15%)</a:t>
                      </a:r>
                      <a:endParaRPr lang="en-US" sz="1400" dirty="0">
                        <a:effectLst/>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400" dirty="0" smtClean="0">
                          <a:effectLst/>
                          <a:latin typeface="Times New Roman" panose="02020603050405020304" pitchFamily="18" charset="0"/>
                          <a:ea typeface="Calibri"/>
                          <a:cs typeface="Times New Roman" panose="02020603050405020304" pitchFamily="18" charset="0"/>
                        </a:rPr>
                        <a:t>100,00%</a:t>
                      </a:r>
                    </a:p>
                  </a:txBody>
                  <a:tcPr marL="68580" marR="68580" marT="0" marB="0" anchor="ctr"/>
                </a:tc>
              </a:tr>
              <a:tr h="1093960">
                <a:tc vMerge="1">
                  <a:txBody>
                    <a:bodyPr/>
                    <a:lstStyle/>
                    <a:p>
                      <a:endParaRPr lang="it-IT"/>
                    </a:p>
                  </a:txBody>
                  <a:tcPr/>
                </a:tc>
                <a:tc>
                  <a:txBody>
                    <a:bodyPr/>
                    <a:lstStyle/>
                    <a:p>
                      <a:pPr algn="ctr">
                        <a:lnSpc>
                          <a:spcPct val="115000"/>
                        </a:lnSpc>
                        <a:spcAft>
                          <a:spcPts val="1000"/>
                        </a:spcAft>
                      </a:pPr>
                      <a:r>
                        <a:rPr lang="it-IT" sz="1400" dirty="0" smtClean="0">
                          <a:effectLst/>
                          <a:latin typeface="Times New Roman"/>
                          <a:ea typeface="Calibri"/>
                          <a:cs typeface="Times New Roman"/>
                        </a:rPr>
                        <a:t>1.5: Garantire </a:t>
                      </a:r>
                      <a:r>
                        <a:rPr lang="it-IT" sz="1400" dirty="0">
                          <a:effectLst/>
                          <a:latin typeface="Times New Roman"/>
                          <a:ea typeface="Calibri"/>
                          <a:cs typeface="Times New Roman"/>
                        </a:rPr>
                        <a:t>una comunicazione efficace anche in rapporto alla trasparenza, all'integrità ed </a:t>
                      </a:r>
                      <a:r>
                        <a:rPr lang="it-IT" sz="1400" dirty="0" smtClean="0">
                          <a:effectLst/>
                          <a:latin typeface="Times New Roman"/>
                          <a:ea typeface="Calibri"/>
                          <a:cs typeface="Times New Roman"/>
                        </a:rPr>
                        <a:t>all'anticorruzione</a:t>
                      </a:r>
                      <a:r>
                        <a:rPr lang="en-US" sz="1400" baseline="0" dirty="0" smtClean="0">
                          <a:effectLst/>
                          <a:latin typeface="Calibri"/>
                          <a:ea typeface="Calibri"/>
                          <a:cs typeface="Times New Roman"/>
                        </a:rPr>
                        <a:t> </a:t>
                      </a:r>
                      <a:r>
                        <a:rPr lang="it-IT" sz="1400" dirty="0" smtClean="0">
                          <a:effectLst/>
                          <a:latin typeface="Times New Roman"/>
                          <a:ea typeface="Calibri"/>
                          <a:cs typeface="Times New Roman"/>
                        </a:rPr>
                        <a:t>(</a:t>
                      </a:r>
                      <a:r>
                        <a:rPr lang="it-IT" sz="1400" dirty="0">
                          <a:effectLst/>
                          <a:latin typeface="Times New Roman"/>
                          <a:ea typeface="Calibri"/>
                          <a:cs typeface="Times New Roman"/>
                        </a:rPr>
                        <a:t>peso: 10%)</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400" dirty="0" smtClean="0">
                          <a:effectLst/>
                          <a:latin typeface="Times New Roman" panose="02020603050405020304" pitchFamily="18" charset="0"/>
                          <a:ea typeface="Calibri"/>
                          <a:cs typeface="Times New Roman" panose="02020603050405020304" pitchFamily="18" charset="0"/>
                        </a:rPr>
                        <a:t>82,50%</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1093960">
                <a:tc vMerge="1">
                  <a:txBody>
                    <a:bodyPr/>
                    <a:lstStyle/>
                    <a:p>
                      <a:endParaRPr lang="it-IT"/>
                    </a:p>
                  </a:txBody>
                  <a:tcPr/>
                </a:tc>
                <a:tc>
                  <a:txBody>
                    <a:bodyPr/>
                    <a:lstStyle/>
                    <a:p>
                      <a:pPr algn="ctr">
                        <a:lnSpc>
                          <a:spcPct val="115000"/>
                        </a:lnSpc>
                        <a:spcAft>
                          <a:spcPts val="1000"/>
                        </a:spcAft>
                      </a:pPr>
                      <a:r>
                        <a:rPr lang="it-IT" sz="1400" dirty="0" smtClean="0">
                          <a:effectLst/>
                          <a:latin typeface="Times New Roman"/>
                          <a:ea typeface="Calibri"/>
                          <a:cs typeface="Times New Roman"/>
                        </a:rPr>
                        <a:t>1.6: Garantire </a:t>
                      </a:r>
                      <a:r>
                        <a:rPr lang="it-IT" sz="1400" dirty="0">
                          <a:effectLst/>
                          <a:latin typeface="Times New Roman"/>
                          <a:ea typeface="Calibri"/>
                          <a:cs typeface="Times New Roman"/>
                        </a:rPr>
                        <a:t>un’adeguata attività di monitoraggio anche in rapporto alla trasparenza ed </a:t>
                      </a:r>
                      <a:r>
                        <a:rPr lang="it-IT" sz="1400" dirty="0" smtClean="0">
                          <a:effectLst/>
                          <a:latin typeface="Times New Roman"/>
                          <a:ea typeface="Calibri"/>
                          <a:cs typeface="Times New Roman"/>
                        </a:rPr>
                        <a:t>all’integrità</a:t>
                      </a:r>
                      <a:r>
                        <a:rPr lang="en-US" sz="1400" baseline="0" dirty="0" smtClean="0">
                          <a:effectLst/>
                          <a:latin typeface="Calibri"/>
                          <a:ea typeface="Calibri"/>
                          <a:cs typeface="Times New Roman"/>
                        </a:rPr>
                        <a:t> </a:t>
                      </a:r>
                      <a:r>
                        <a:rPr lang="it-IT" sz="1400" dirty="0" smtClean="0">
                          <a:effectLst/>
                          <a:latin typeface="Times New Roman"/>
                          <a:ea typeface="Calibri"/>
                          <a:cs typeface="Times New Roman"/>
                        </a:rPr>
                        <a:t>(</a:t>
                      </a:r>
                      <a:r>
                        <a:rPr lang="it-IT" sz="1400" dirty="0">
                          <a:effectLst/>
                          <a:latin typeface="Times New Roman"/>
                          <a:ea typeface="Calibri"/>
                          <a:cs typeface="Times New Roman"/>
                        </a:rPr>
                        <a:t>peso: 15%)</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400" dirty="0" smtClean="0">
                          <a:effectLst/>
                          <a:latin typeface="Times New Roman" panose="02020603050405020304" pitchFamily="18" charset="0"/>
                          <a:ea typeface="Calibri"/>
                          <a:cs typeface="Times New Roman" panose="02020603050405020304" pitchFamily="18" charset="0"/>
                        </a:rPr>
                        <a:t>85,86%</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312021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018390372"/>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dirty="0" smtClean="0"/>
              <a:t>Premessa</a:t>
            </a:r>
            <a:endParaRPr lang="it-IT" dirty="0"/>
          </a:p>
        </p:txBody>
      </p:sp>
    </p:spTree>
    <p:extLst>
      <p:ext uri="{BB962C8B-B14F-4D97-AF65-F5344CB8AC3E}">
        <p14:creationId xmlns:p14="http://schemas.microsoft.com/office/powerpoint/2010/main" val="1551127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20</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2532004962"/>
              </p:ext>
            </p:extLst>
          </p:nvPr>
        </p:nvGraphicFramePr>
        <p:xfrm>
          <a:off x="18908" y="116631"/>
          <a:ext cx="9125093" cy="4696485"/>
        </p:xfrm>
        <a:graphic>
          <a:graphicData uri="http://schemas.openxmlformats.org/drawingml/2006/table">
            <a:tbl>
              <a:tblPr firstRow="1" bandRow="1">
                <a:tableStyleId>{5C22544A-7EE6-4342-B048-85BDC9FD1C3A}</a:tableStyleId>
              </a:tblPr>
              <a:tblGrid>
                <a:gridCol w="2752892"/>
                <a:gridCol w="3384376"/>
                <a:gridCol w="2987825"/>
              </a:tblGrid>
              <a:tr h="230742">
                <a:tc>
                  <a:txBody>
                    <a:bodyPr/>
                    <a:lstStyle/>
                    <a:p>
                      <a:pPr algn="ctr">
                        <a:lnSpc>
                          <a:spcPct val="115000"/>
                        </a:lnSpc>
                        <a:spcAft>
                          <a:spcPts val="1000"/>
                        </a:spcAft>
                      </a:pPr>
                      <a:r>
                        <a:rPr lang="it-IT" sz="1600" b="1" dirty="0">
                          <a:effectLst/>
                          <a:latin typeface="Times New Roman"/>
                          <a:ea typeface="Calibri"/>
                          <a:cs typeface="Times New Roman"/>
                        </a:rPr>
                        <a:t>Obiettivo Strategico</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Obiettivi operativi</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600" dirty="0" err="1" smtClean="0">
                          <a:effectLst/>
                          <a:latin typeface="+mn-lt"/>
                          <a:ea typeface="Calibri"/>
                          <a:cs typeface="Times New Roman"/>
                        </a:rPr>
                        <a:t>Risultato</a:t>
                      </a:r>
                      <a:endParaRPr lang="en-US" sz="1600" dirty="0">
                        <a:effectLst/>
                        <a:latin typeface="Calibri"/>
                        <a:ea typeface="Calibri"/>
                        <a:cs typeface="Times New Roman"/>
                      </a:endParaRPr>
                    </a:p>
                  </a:txBody>
                  <a:tcPr marL="68580" marR="68580" marT="0" marB="0" anchor="ctr"/>
                </a:tc>
              </a:tr>
              <a:tr h="696849">
                <a:tc rowSpan="2">
                  <a:txBody>
                    <a:bodyPr/>
                    <a:lstStyle/>
                    <a:p>
                      <a:pPr algn="ctr">
                        <a:lnSpc>
                          <a:spcPct val="115000"/>
                        </a:lnSpc>
                        <a:spcAft>
                          <a:spcPts val="600"/>
                        </a:spcAft>
                      </a:pPr>
                      <a:r>
                        <a:rPr lang="it-IT" sz="1600" dirty="0">
                          <a:effectLst/>
                          <a:latin typeface="Times New Roman"/>
                          <a:ea typeface="Calibri"/>
                          <a:cs typeface="Times New Roman"/>
                        </a:rPr>
                        <a:t>2</a:t>
                      </a:r>
                      <a:r>
                        <a:rPr lang="it-IT" sz="1600" dirty="0" smtClean="0">
                          <a:effectLst/>
                          <a:latin typeface="Times New Roman"/>
                          <a:ea typeface="Calibri"/>
                          <a:cs typeface="Times New Roman"/>
                        </a:rPr>
                        <a:t>. Raggiungimento degli obiettivi di spesa previsti dai regolamenti comunitari di riferimento per i Fondi FEAGA e FEASR</a:t>
                      </a:r>
                      <a:r>
                        <a:rPr lang="it-IT" sz="1600" dirty="0" smtClean="0">
                          <a:effectLst/>
                          <a:latin typeface="Calibri"/>
                          <a:ea typeface="Calibri"/>
                          <a:cs typeface="Times New Roman"/>
                        </a:rPr>
                        <a:t> </a:t>
                      </a:r>
                      <a:r>
                        <a:rPr lang="it-IT" sz="1600" dirty="0" smtClean="0">
                          <a:effectLst/>
                          <a:latin typeface="Times New Roman"/>
                          <a:ea typeface="Calibri"/>
                          <a:cs typeface="Times New Roman"/>
                        </a:rPr>
                        <a:t>e perfezionamento dell’iter dei pagamenti</a:t>
                      </a:r>
                      <a:endParaRPr lang="en-US" sz="1600" dirty="0" smtClean="0">
                        <a:effectLst/>
                        <a:latin typeface="Calibri"/>
                        <a:ea typeface="Calibri"/>
                        <a:cs typeface="Times New Roman"/>
                      </a:endParaRPr>
                    </a:p>
                    <a:p>
                      <a:pPr algn="ctr">
                        <a:lnSpc>
                          <a:spcPct val="115000"/>
                        </a:lnSpc>
                        <a:spcAft>
                          <a:spcPts val="600"/>
                        </a:spcAft>
                      </a:pPr>
                      <a:r>
                        <a:rPr lang="it-IT" sz="1600" dirty="0" smtClean="0">
                          <a:effectLst/>
                          <a:latin typeface="Times New Roman"/>
                          <a:ea typeface="Calibri"/>
                          <a:cs typeface="Times New Roman"/>
                        </a:rPr>
                        <a:t>(</a:t>
                      </a:r>
                      <a:r>
                        <a:rPr lang="it-IT" sz="1600" dirty="0">
                          <a:effectLst/>
                          <a:latin typeface="Times New Roman"/>
                          <a:ea typeface="Calibri"/>
                          <a:cs typeface="Times New Roman"/>
                        </a:rPr>
                        <a:t>peso: 30</a:t>
                      </a:r>
                      <a:r>
                        <a:rPr lang="it-IT" sz="1600" dirty="0" smtClean="0">
                          <a:effectLst/>
                          <a:latin typeface="Times New Roman"/>
                          <a:ea typeface="Calibri"/>
                          <a:cs typeface="Times New Roman"/>
                        </a:rPr>
                        <a:t>%)</a:t>
                      </a:r>
                      <a:endParaRPr lang="en-US" sz="1600" dirty="0" smtClean="0">
                        <a:effectLst/>
                        <a:latin typeface="Calibri"/>
                        <a:ea typeface="Calibri"/>
                        <a:cs typeface="Times New Roman"/>
                      </a:endParaRPr>
                    </a:p>
                  </a:txBody>
                  <a:tcPr marL="68580" marR="68580" marT="0" marB="0" anchor="ctr"/>
                </a:tc>
                <a:tc>
                  <a:txBody>
                    <a:bodyPr/>
                    <a:lstStyle/>
                    <a:p>
                      <a:pPr algn="ctr">
                        <a:lnSpc>
                          <a:spcPct val="115000"/>
                        </a:lnSpc>
                        <a:spcAft>
                          <a:spcPts val="600"/>
                        </a:spcAft>
                      </a:pPr>
                      <a:r>
                        <a:rPr lang="it-IT" sz="1600" dirty="0" smtClean="0">
                          <a:effectLst/>
                          <a:latin typeface="Times New Roman"/>
                          <a:ea typeface="Calibri"/>
                          <a:cs typeface="Times New Roman"/>
                        </a:rPr>
                        <a:t>2.1: Implementazione </a:t>
                      </a:r>
                      <a:r>
                        <a:rPr lang="it-IT" sz="1600" dirty="0">
                          <a:effectLst/>
                          <a:latin typeface="Times New Roman"/>
                          <a:ea typeface="Calibri"/>
                          <a:cs typeface="Times New Roman"/>
                        </a:rPr>
                        <a:t>delle necessarie procedure tecnico-</a:t>
                      </a:r>
                      <a:r>
                        <a:rPr lang="it-IT" sz="1600" dirty="0" smtClean="0">
                          <a:effectLst/>
                          <a:latin typeface="Times New Roman"/>
                          <a:ea typeface="Calibri"/>
                          <a:cs typeface="Times New Roman"/>
                        </a:rPr>
                        <a:t>amministrative</a:t>
                      </a:r>
                      <a:r>
                        <a:rPr lang="en-US" sz="1600" baseline="0" dirty="0" smtClean="0">
                          <a:effectLst/>
                          <a:latin typeface="Calibri"/>
                          <a:ea typeface="Calibri"/>
                          <a:cs typeface="Times New Roman"/>
                        </a:rPr>
                        <a:t> </a:t>
                      </a:r>
                      <a:r>
                        <a:rPr lang="it-IT" sz="1600" dirty="0" smtClean="0">
                          <a:effectLst/>
                          <a:latin typeface="Times New Roman"/>
                          <a:ea typeface="Calibri"/>
                          <a:cs typeface="Times New Roman"/>
                        </a:rPr>
                        <a:t>(</a:t>
                      </a:r>
                      <a:r>
                        <a:rPr lang="it-IT" sz="1600" dirty="0">
                          <a:effectLst/>
                          <a:latin typeface="Times New Roman"/>
                          <a:ea typeface="Calibri"/>
                          <a:cs typeface="Times New Roman"/>
                        </a:rPr>
                        <a:t>Peso: 60%</a:t>
                      </a:r>
                      <a:r>
                        <a:rPr lang="it-IT" sz="1600" dirty="0" smtClean="0">
                          <a:effectLst/>
                          <a:latin typeface="Times New Roman"/>
                          <a:ea typeface="Calibri"/>
                          <a:cs typeface="Times New Roman"/>
                        </a:rPr>
                        <a:t>)</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pPr>
                      <a:r>
                        <a:rPr lang="en-US" sz="1600" dirty="0" smtClean="0">
                          <a:effectLst/>
                          <a:latin typeface="Times New Roman" panose="02020603050405020304" pitchFamily="18" charset="0"/>
                          <a:ea typeface="Calibri"/>
                          <a:cs typeface="Times New Roman" panose="02020603050405020304" pitchFamily="18" charset="0"/>
                        </a:rPr>
                        <a:t>100%</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1216883">
                <a:tc vMerge="1">
                  <a:txBody>
                    <a:bodyPr/>
                    <a:lstStyle/>
                    <a:p>
                      <a:endParaRPr lang="it-IT"/>
                    </a:p>
                  </a:txBody>
                  <a:tcPr/>
                </a:tc>
                <a:tc>
                  <a:txBody>
                    <a:bodyPr/>
                    <a:lstStyle/>
                    <a:p>
                      <a:pPr algn="ctr">
                        <a:lnSpc>
                          <a:spcPct val="115000"/>
                        </a:lnSpc>
                        <a:spcAft>
                          <a:spcPts val="600"/>
                        </a:spcAft>
                      </a:pPr>
                      <a:r>
                        <a:rPr lang="it-IT" sz="1600" dirty="0" smtClean="0">
                          <a:effectLst/>
                          <a:latin typeface="Times New Roman"/>
                          <a:ea typeface="Calibri"/>
                          <a:cs typeface="Times New Roman"/>
                        </a:rPr>
                        <a:t>2.2:</a:t>
                      </a:r>
                      <a:r>
                        <a:rPr lang="it-IT" sz="1600" baseline="0" dirty="0" smtClean="0">
                          <a:effectLst/>
                          <a:latin typeface="Times New Roman"/>
                          <a:ea typeface="Calibri"/>
                          <a:cs typeface="Times New Roman"/>
                        </a:rPr>
                        <a:t> </a:t>
                      </a:r>
                      <a:r>
                        <a:rPr lang="it-IT" sz="1600" dirty="0" smtClean="0">
                          <a:effectLst/>
                          <a:latin typeface="Times New Roman"/>
                          <a:ea typeface="Calibri"/>
                          <a:cs typeface="Times New Roman"/>
                        </a:rPr>
                        <a:t>Conseguimento </a:t>
                      </a:r>
                      <a:r>
                        <a:rPr lang="it-IT" sz="1600" dirty="0">
                          <a:effectLst/>
                          <a:latin typeface="Times New Roman"/>
                          <a:ea typeface="Calibri"/>
                          <a:cs typeface="Times New Roman"/>
                        </a:rPr>
                        <a:t>dei target di spesa entro le scadenze previste dai Regolamenti </a:t>
                      </a:r>
                      <a:r>
                        <a:rPr lang="it-IT" sz="1600" dirty="0" smtClean="0">
                          <a:effectLst/>
                          <a:latin typeface="Times New Roman"/>
                          <a:ea typeface="Calibri"/>
                          <a:cs typeface="Times New Roman"/>
                        </a:rPr>
                        <a:t>Europei</a:t>
                      </a:r>
                      <a:r>
                        <a:rPr lang="en-US" sz="1600" baseline="0" dirty="0" smtClean="0">
                          <a:effectLst/>
                          <a:latin typeface="Calibri"/>
                          <a:ea typeface="Calibri"/>
                          <a:cs typeface="Times New Roman"/>
                        </a:rPr>
                        <a:t> </a:t>
                      </a:r>
                      <a:r>
                        <a:rPr lang="it-IT" sz="1600" dirty="0" smtClean="0">
                          <a:effectLst/>
                          <a:latin typeface="Times New Roman"/>
                          <a:ea typeface="Calibri"/>
                          <a:cs typeface="Times New Roman"/>
                        </a:rPr>
                        <a:t>(</a:t>
                      </a:r>
                      <a:r>
                        <a:rPr lang="it-IT" sz="1600" dirty="0">
                          <a:effectLst/>
                          <a:latin typeface="Times New Roman"/>
                          <a:ea typeface="Calibri"/>
                          <a:cs typeface="Times New Roman"/>
                        </a:rPr>
                        <a:t>Peso: 40%</a:t>
                      </a:r>
                      <a:r>
                        <a:rPr lang="it-IT" sz="1600" dirty="0" smtClean="0">
                          <a:effectLst/>
                          <a:latin typeface="Times New Roman"/>
                          <a:ea typeface="Calibri"/>
                          <a:cs typeface="Times New Roman"/>
                        </a:rPr>
                        <a:t>)</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pPr>
                      <a:r>
                        <a:rPr lang="en-US" sz="1600" dirty="0" smtClean="0">
                          <a:effectLst/>
                          <a:latin typeface="Times New Roman" panose="02020603050405020304" pitchFamily="18" charset="0"/>
                          <a:ea typeface="Calibri"/>
                          <a:cs typeface="Times New Roman" panose="02020603050405020304" pitchFamily="18" charset="0"/>
                        </a:rPr>
                        <a:t>98,36%</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2357938">
                <a:tc>
                  <a:txBody>
                    <a:bodyPr/>
                    <a:lstStyle/>
                    <a:p>
                      <a:pPr algn="ctr">
                        <a:lnSpc>
                          <a:spcPct val="115000"/>
                        </a:lnSpc>
                        <a:spcAft>
                          <a:spcPts val="600"/>
                        </a:spcAft>
                      </a:pPr>
                      <a:r>
                        <a:rPr lang="it-IT" sz="1600" dirty="0" smtClean="0">
                          <a:effectLst/>
                          <a:latin typeface="Times New Roman"/>
                          <a:ea typeface="Calibri"/>
                          <a:cs typeface="Times New Roman"/>
                        </a:rPr>
                        <a:t>3. Adeguamento delle funzionalità del sistema informativo, anche in funzione delle nuove competenze in materia di UMA </a:t>
                      </a:r>
                    </a:p>
                    <a:p>
                      <a:pPr algn="ctr">
                        <a:lnSpc>
                          <a:spcPct val="115000"/>
                        </a:lnSpc>
                        <a:spcAft>
                          <a:spcPts val="600"/>
                        </a:spcAft>
                      </a:pPr>
                      <a:r>
                        <a:rPr lang="it-IT" sz="1600" dirty="0" smtClean="0">
                          <a:effectLst/>
                          <a:latin typeface="Times New Roman"/>
                          <a:ea typeface="Calibri"/>
                          <a:cs typeface="Times New Roman"/>
                        </a:rPr>
                        <a:t>(peso</a:t>
                      </a:r>
                      <a:r>
                        <a:rPr lang="it-IT" sz="1600" dirty="0">
                          <a:effectLst/>
                          <a:latin typeface="Times New Roman"/>
                          <a:ea typeface="Calibri"/>
                          <a:cs typeface="Times New Roman"/>
                        </a:rPr>
                        <a:t>: 30</a:t>
                      </a:r>
                      <a:r>
                        <a:rPr lang="it-IT" sz="1600" dirty="0" smtClean="0">
                          <a:effectLst/>
                          <a:latin typeface="Times New Roman"/>
                          <a:ea typeface="Calibri"/>
                          <a:cs typeface="Times New Roman"/>
                        </a:rPr>
                        <a:t>%)</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pPr>
                      <a:r>
                        <a:rPr lang="it-IT" sz="1600" dirty="0" smtClean="0">
                          <a:effectLst/>
                          <a:latin typeface="Times New Roman"/>
                          <a:ea typeface="Calibri"/>
                          <a:cs typeface="Times New Roman"/>
                        </a:rPr>
                        <a:t>3.1: Personalizzazioni </a:t>
                      </a:r>
                      <a:r>
                        <a:rPr lang="it-IT" sz="1600" dirty="0">
                          <a:effectLst/>
                          <a:latin typeface="Times New Roman"/>
                          <a:ea typeface="Calibri"/>
                          <a:cs typeface="Times New Roman"/>
                        </a:rPr>
                        <a:t>e configurazioni del Sistema Informativo utilizzato per i compiti istituzionali dell’ARCEA in funzione della PAC 2014/2020 e </a:t>
                      </a:r>
                      <a:r>
                        <a:rPr lang="it-IT" sz="1600" dirty="0" smtClean="0">
                          <a:effectLst/>
                          <a:latin typeface="Times New Roman"/>
                          <a:ea typeface="Calibri"/>
                          <a:cs typeface="Times New Roman"/>
                        </a:rPr>
                        <a:t>dell’UMA</a:t>
                      </a:r>
                      <a:r>
                        <a:rPr lang="en-US" sz="1600" baseline="0" dirty="0" smtClean="0">
                          <a:effectLst/>
                          <a:latin typeface="Calibri"/>
                          <a:ea typeface="Calibri"/>
                          <a:cs typeface="Times New Roman"/>
                        </a:rPr>
                        <a:t> </a:t>
                      </a:r>
                      <a:r>
                        <a:rPr lang="it-IT" sz="1600" dirty="0" smtClean="0">
                          <a:effectLst/>
                          <a:latin typeface="Times New Roman"/>
                          <a:ea typeface="Calibri"/>
                          <a:cs typeface="Times New Roman"/>
                        </a:rPr>
                        <a:t>(</a:t>
                      </a:r>
                      <a:r>
                        <a:rPr lang="it-IT" sz="1600" dirty="0">
                          <a:effectLst/>
                          <a:latin typeface="Times New Roman"/>
                          <a:ea typeface="Calibri"/>
                          <a:cs typeface="Times New Roman"/>
                        </a:rPr>
                        <a:t>Peso: 60%</a:t>
                      </a:r>
                      <a:r>
                        <a:rPr lang="it-IT" sz="1600" dirty="0" smtClean="0">
                          <a:effectLst/>
                          <a:latin typeface="Times New Roman"/>
                          <a:ea typeface="Calibri"/>
                          <a:cs typeface="Times New Roman"/>
                        </a:rPr>
                        <a:t>)</a:t>
                      </a:r>
                      <a:r>
                        <a:rPr lang="it-IT" sz="1600" dirty="0">
                          <a:effectLst/>
                          <a:latin typeface="Times New Roman"/>
                          <a:ea typeface="Calibri"/>
                          <a:cs typeface="Times New Roman"/>
                        </a:rPr>
                        <a:t> </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pPr>
                      <a:r>
                        <a:rPr lang="en-US" sz="1600" dirty="0" smtClean="0">
                          <a:effectLst/>
                          <a:latin typeface="Times New Roman" panose="02020603050405020304" pitchFamily="18" charset="0"/>
                          <a:ea typeface="Calibri"/>
                          <a:cs typeface="Times New Roman" panose="02020603050405020304" pitchFamily="18" charset="0"/>
                        </a:rPr>
                        <a:t>100%</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393559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261672946"/>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smtClean="0">
                <a:solidFill>
                  <a:srgbClr val="1F497D"/>
                </a:solidFill>
              </a:rPr>
              <a:t>Gli indicatori di risultato</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21</a:t>
            </a:fld>
            <a:endParaRPr lang="it-IT"/>
          </a:p>
        </p:txBody>
      </p:sp>
    </p:spTree>
    <p:extLst>
      <p:ext uri="{BB962C8B-B14F-4D97-AF65-F5344CB8AC3E}">
        <p14:creationId xmlns:p14="http://schemas.microsoft.com/office/powerpoint/2010/main" val="975870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22</a:t>
            </a:fld>
            <a:endParaRPr lang="it-IT"/>
          </a:p>
        </p:txBody>
      </p:sp>
      <p:graphicFrame>
        <p:nvGraphicFramePr>
          <p:cNvPr id="2" name="Tabella 1"/>
          <p:cNvGraphicFramePr>
            <a:graphicFrameLocks noGrp="1"/>
          </p:cNvGraphicFramePr>
          <p:nvPr>
            <p:extLst>
              <p:ext uri="{D42A27DB-BD31-4B8C-83A1-F6EECF244321}">
                <p14:modId xmlns:p14="http://schemas.microsoft.com/office/powerpoint/2010/main" val="725668383"/>
              </p:ext>
            </p:extLst>
          </p:nvPr>
        </p:nvGraphicFramePr>
        <p:xfrm>
          <a:off x="0" y="0"/>
          <a:ext cx="9144000" cy="6858007"/>
        </p:xfrm>
        <a:graphic>
          <a:graphicData uri="http://schemas.openxmlformats.org/drawingml/2006/table">
            <a:tbl>
              <a:tblPr firstRow="1" firstCol="1" bandRow="1">
                <a:tableStyleId>{5C22544A-7EE6-4342-B048-85BDC9FD1C3A}</a:tableStyleId>
              </a:tblPr>
              <a:tblGrid>
                <a:gridCol w="1198706"/>
                <a:gridCol w="1136811"/>
                <a:gridCol w="1303927"/>
                <a:gridCol w="1303927"/>
                <a:gridCol w="1153315"/>
                <a:gridCol w="1171885"/>
                <a:gridCol w="1039842"/>
                <a:gridCol w="835587"/>
              </a:tblGrid>
              <a:tr h="1450826">
                <a:tc>
                  <a:txBody>
                    <a:bodyPr/>
                    <a:lstStyle/>
                    <a:p>
                      <a:pPr algn="ctr">
                        <a:spcAft>
                          <a:spcPts val="0"/>
                        </a:spcAft>
                      </a:pPr>
                      <a:r>
                        <a:rPr lang="it-IT" sz="1400" dirty="0">
                          <a:effectLst/>
                        </a:rPr>
                        <a:t>OBIETTIVO STRATEGICO</a:t>
                      </a:r>
                      <a:endParaRPr lang="it-IT" sz="1400" dirty="0">
                        <a:effectLst/>
                        <a:latin typeface="Times New Roman"/>
                        <a:ea typeface="Times New Roman"/>
                        <a:cs typeface="Times New Roman"/>
                      </a:endParaRPr>
                    </a:p>
                  </a:txBody>
                  <a:tcPr marL="50690" marR="50690" marT="0" marB="0" anchor="ctr"/>
                </a:tc>
                <a:tc>
                  <a:txBody>
                    <a:bodyPr/>
                    <a:lstStyle/>
                    <a:p>
                      <a:pPr algn="ctr">
                        <a:spcAft>
                          <a:spcPts val="0"/>
                        </a:spcAft>
                      </a:pPr>
                      <a:r>
                        <a:rPr lang="it-IT" sz="1400" dirty="0">
                          <a:effectLst/>
                        </a:rPr>
                        <a:t>PESO OBIETTIVI STRATEGICI</a:t>
                      </a:r>
                      <a:endParaRPr lang="it-IT" sz="1400" dirty="0">
                        <a:effectLst/>
                        <a:latin typeface="Times New Roman"/>
                        <a:ea typeface="Times New Roman"/>
                        <a:cs typeface="Times New Roman"/>
                      </a:endParaRPr>
                    </a:p>
                  </a:txBody>
                  <a:tcPr marL="50690" marR="50690" marT="0" marB="0" anchor="ctr"/>
                </a:tc>
                <a:tc>
                  <a:txBody>
                    <a:bodyPr/>
                    <a:lstStyle/>
                    <a:p>
                      <a:pPr algn="ctr">
                        <a:spcAft>
                          <a:spcPts val="0"/>
                        </a:spcAft>
                      </a:pPr>
                      <a:r>
                        <a:rPr lang="it-IT" sz="1400" dirty="0">
                          <a:effectLst/>
                        </a:rPr>
                        <a:t>OBIETTIVI OPERATIVI</a:t>
                      </a:r>
                      <a:endParaRPr lang="it-IT" sz="1400" dirty="0">
                        <a:effectLst/>
                        <a:latin typeface="Times New Roman"/>
                        <a:ea typeface="Times New Roman"/>
                        <a:cs typeface="Times New Roman"/>
                      </a:endParaRPr>
                    </a:p>
                  </a:txBody>
                  <a:tcPr marL="50690" marR="50690" marT="0" marB="0" anchor="ctr"/>
                </a:tc>
                <a:tc>
                  <a:txBody>
                    <a:bodyPr/>
                    <a:lstStyle/>
                    <a:p>
                      <a:pPr algn="ctr">
                        <a:spcAft>
                          <a:spcPts val="0"/>
                        </a:spcAft>
                      </a:pPr>
                      <a:r>
                        <a:rPr lang="it-IT" sz="1400" dirty="0">
                          <a:effectLst/>
                        </a:rPr>
                        <a:t>PESO OBIETTIVI OPERATIVI(%)</a:t>
                      </a:r>
                      <a:endParaRPr lang="it-IT" sz="1400" dirty="0">
                        <a:effectLst/>
                        <a:latin typeface="Times New Roman"/>
                        <a:ea typeface="Times New Roman"/>
                        <a:cs typeface="Times New Roman"/>
                      </a:endParaRPr>
                    </a:p>
                  </a:txBody>
                  <a:tcPr marL="50690" marR="50690" marT="0" marB="0" anchor="ctr"/>
                </a:tc>
                <a:tc>
                  <a:txBody>
                    <a:bodyPr/>
                    <a:lstStyle/>
                    <a:p>
                      <a:pPr algn="ctr">
                        <a:spcAft>
                          <a:spcPts val="0"/>
                        </a:spcAft>
                      </a:pPr>
                      <a:r>
                        <a:rPr lang="it-IT" sz="1400" dirty="0">
                          <a:effectLst/>
                        </a:rPr>
                        <a:t>PESO INDICATORI</a:t>
                      </a:r>
                      <a:endParaRPr lang="it-IT" sz="1400" dirty="0">
                        <a:effectLst/>
                        <a:latin typeface="Times New Roman"/>
                        <a:ea typeface="Times New Roman"/>
                        <a:cs typeface="Times New Roman"/>
                      </a:endParaRPr>
                    </a:p>
                  </a:txBody>
                  <a:tcPr marL="50690" marR="50690" marT="0" marB="0" anchor="ctr"/>
                </a:tc>
                <a:tc>
                  <a:txBody>
                    <a:bodyPr/>
                    <a:lstStyle/>
                    <a:p>
                      <a:pPr algn="ctr">
                        <a:spcAft>
                          <a:spcPts val="0"/>
                        </a:spcAft>
                      </a:pPr>
                      <a:r>
                        <a:rPr lang="it-IT" sz="1400" dirty="0">
                          <a:effectLst/>
                        </a:rPr>
                        <a:t>RAPPORTO TRA VALORE CONSEGUITO E TARGET PER L’ INDICATORE</a:t>
                      </a:r>
                      <a:endParaRPr lang="it-IT" sz="1400" dirty="0">
                        <a:effectLst/>
                        <a:latin typeface="Times New Roman"/>
                        <a:ea typeface="Times New Roman"/>
                        <a:cs typeface="Times New Roman"/>
                      </a:endParaRPr>
                    </a:p>
                  </a:txBody>
                  <a:tcPr marL="50690" marR="50690" marT="0" marB="0" anchor="ctr"/>
                </a:tc>
                <a:tc>
                  <a:txBody>
                    <a:bodyPr/>
                    <a:lstStyle/>
                    <a:p>
                      <a:pPr algn="ctr">
                        <a:spcAft>
                          <a:spcPts val="0"/>
                        </a:spcAft>
                      </a:pPr>
                      <a:r>
                        <a:rPr lang="it-IT" sz="1400" dirty="0">
                          <a:effectLst/>
                        </a:rPr>
                        <a:t>RISULTATO OBIETTIVO OPERATIVO</a:t>
                      </a:r>
                      <a:endParaRPr lang="it-IT" sz="1400" dirty="0">
                        <a:effectLst/>
                        <a:latin typeface="Times New Roman"/>
                        <a:ea typeface="Times New Roman"/>
                        <a:cs typeface="Times New Roman"/>
                      </a:endParaRPr>
                    </a:p>
                  </a:txBody>
                  <a:tcPr marL="50690" marR="50690" marT="0" marB="0" anchor="ctr"/>
                </a:tc>
                <a:tc>
                  <a:txBody>
                    <a:bodyPr/>
                    <a:lstStyle/>
                    <a:p>
                      <a:pPr algn="ctr">
                        <a:spcAft>
                          <a:spcPts val="0"/>
                        </a:spcAft>
                      </a:pPr>
                      <a:r>
                        <a:rPr lang="it-IT" sz="1400">
                          <a:effectLst/>
                        </a:rPr>
                        <a:t>MEDIA PONDERATA OBIETTIVI OPERATIVI</a:t>
                      </a:r>
                      <a:endParaRPr lang="it-IT" sz="1400">
                        <a:effectLst/>
                        <a:latin typeface="Times New Roman"/>
                        <a:ea typeface="Times New Roman"/>
                        <a:cs typeface="Times New Roman"/>
                      </a:endParaRPr>
                    </a:p>
                  </a:txBody>
                  <a:tcPr marL="50690" marR="50690" marT="0" marB="0" anchor="ctr"/>
                </a:tc>
              </a:tr>
              <a:tr h="224025">
                <a:tc rowSpan="14">
                  <a:txBody>
                    <a:bodyPr/>
                    <a:lstStyle/>
                    <a:p>
                      <a:pPr algn="ctr">
                        <a:spcAft>
                          <a:spcPts val="0"/>
                        </a:spcAft>
                      </a:pPr>
                      <a:r>
                        <a:rPr lang="it-IT" sz="1200" dirty="0">
                          <a:solidFill>
                            <a:srgbClr val="000000"/>
                          </a:solidFill>
                          <a:effectLst/>
                          <a:latin typeface="Times New Roman"/>
                          <a:ea typeface="Times New Roman"/>
                          <a:cs typeface="Times New Roman"/>
                        </a:rPr>
                        <a:t>1</a:t>
                      </a:r>
                      <a:endParaRPr lang="it-IT" sz="1200" dirty="0">
                        <a:effectLst/>
                        <a:latin typeface="Times New Roman"/>
                        <a:ea typeface="Times New Roman"/>
                        <a:cs typeface="Times New Roman"/>
                      </a:endParaRPr>
                    </a:p>
                  </a:txBody>
                  <a:tcPr marL="68580" marR="68580" marT="0" marB="0" anchor="ctr"/>
                </a:tc>
                <a:tc rowSpan="14">
                  <a:txBody>
                    <a:bodyPr/>
                    <a:lstStyle/>
                    <a:p>
                      <a:pPr algn="ctr">
                        <a:spcAft>
                          <a:spcPts val="0"/>
                        </a:spcAft>
                      </a:pPr>
                      <a:r>
                        <a:rPr lang="it-IT" sz="1200" b="1" dirty="0">
                          <a:solidFill>
                            <a:srgbClr val="000000"/>
                          </a:solidFill>
                          <a:effectLst/>
                          <a:latin typeface="Times New Roman"/>
                          <a:ea typeface="Times New Roman"/>
                          <a:cs typeface="Times New Roman"/>
                        </a:rPr>
                        <a:t>40</a:t>
                      </a:r>
                      <a:endParaRPr lang="it-IT" sz="1200" dirty="0">
                        <a:effectLst/>
                        <a:latin typeface="Times New Roman"/>
                        <a:ea typeface="Times New Roman"/>
                        <a:cs typeface="Times New Roman"/>
                      </a:endParaRPr>
                    </a:p>
                  </a:txBody>
                  <a:tcPr marL="68580" marR="68580" marT="0" marB="0" anchor="ctr"/>
                </a:tc>
                <a:tc rowSpan="4">
                  <a:txBody>
                    <a:bodyPr/>
                    <a:lstStyle/>
                    <a:p>
                      <a:pPr algn="ctr">
                        <a:spcAft>
                          <a:spcPts val="0"/>
                        </a:spcAft>
                      </a:pPr>
                      <a:r>
                        <a:rPr lang="it-IT" sz="1200" b="1" dirty="0">
                          <a:solidFill>
                            <a:srgbClr val="000000"/>
                          </a:solidFill>
                          <a:effectLst/>
                          <a:latin typeface="Times New Roman"/>
                          <a:ea typeface="Times New Roman"/>
                          <a:cs typeface="Times New Roman"/>
                        </a:rPr>
                        <a:t>1.1</a:t>
                      </a:r>
                      <a:endParaRPr lang="it-IT" sz="1200" dirty="0">
                        <a:effectLst/>
                        <a:latin typeface="Times New Roman"/>
                        <a:ea typeface="Times New Roman"/>
                        <a:cs typeface="Times New Roman"/>
                      </a:endParaRPr>
                    </a:p>
                  </a:txBody>
                  <a:tcPr marL="68580" marR="68580" marT="0" marB="0" anchor="ctr"/>
                </a:tc>
                <a:tc rowSpan="4">
                  <a:txBody>
                    <a:bodyPr/>
                    <a:lstStyle/>
                    <a:p>
                      <a:pPr algn="ctr">
                        <a:spcAft>
                          <a:spcPts val="0"/>
                        </a:spcAft>
                      </a:pPr>
                      <a:r>
                        <a:rPr lang="it-IT" sz="1200" b="1" dirty="0">
                          <a:solidFill>
                            <a:srgbClr val="000000"/>
                          </a:solidFill>
                          <a:effectLst/>
                          <a:latin typeface="Times New Roman"/>
                          <a:ea typeface="Times New Roman"/>
                          <a:cs typeface="Times New Roman"/>
                        </a:rPr>
                        <a:t>20</a:t>
                      </a:r>
                      <a:endParaRPr lang="it-IT" sz="1200"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200" b="0" dirty="0">
                          <a:solidFill>
                            <a:srgbClr val="000000"/>
                          </a:solidFill>
                          <a:effectLst/>
                          <a:latin typeface="Times New Roman"/>
                          <a:ea typeface="Times New Roman"/>
                          <a:cs typeface="Times New Roman"/>
                        </a:rPr>
                        <a:t>40,00%</a:t>
                      </a:r>
                      <a:endParaRPr lang="it-IT" sz="1200" b="0"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200" b="0" dirty="0">
                          <a:solidFill>
                            <a:srgbClr val="000000"/>
                          </a:solidFill>
                          <a:effectLst/>
                          <a:latin typeface="Times New Roman"/>
                          <a:ea typeface="Times New Roman"/>
                          <a:cs typeface="Times New Roman"/>
                        </a:rPr>
                        <a:t>90,00%</a:t>
                      </a:r>
                      <a:endParaRPr lang="it-IT" sz="1200" b="0" dirty="0">
                        <a:effectLst/>
                        <a:latin typeface="Times New Roman"/>
                        <a:ea typeface="Times New Roman"/>
                        <a:cs typeface="Times New Roman"/>
                      </a:endParaRPr>
                    </a:p>
                  </a:txBody>
                  <a:tcPr marL="68580" marR="68580" marT="0" marB="0" anchor="ctr"/>
                </a:tc>
                <a:tc rowSpan="4">
                  <a:txBody>
                    <a:bodyPr/>
                    <a:lstStyle/>
                    <a:p>
                      <a:pPr algn="ctr">
                        <a:spcAft>
                          <a:spcPts val="0"/>
                        </a:spcAft>
                      </a:pPr>
                      <a:r>
                        <a:rPr lang="it-IT" sz="1200" b="1" dirty="0">
                          <a:solidFill>
                            <a:srgbClr val="000000"/>
                          </a:solidFill>
                          <a:effectLst/>
                          <a:latin typeface="Times New Roman"/>
                          <a:ea typeface="Times New Roman"/>
                          <a:cs typeface="Times New Roman"/>
                        </a:rPr>
                        <a:t>90,61%</a:t>
                      </a:r>
                      <a:endParaRPr lang="it-IT" sz="1200" dirty="0">
                        <a:effectLst/>
                        <a:latin typeface="Times New Roman"/>
                        <a:ea typeface="Times New Roman"/>
                        <a:cs typeface="Times New Roman"/>
                      </a:endParaRPr>
                    </a:p>
                  </a:txBody>
                  <a:tcPr marL="68580" marR="68580" marT="0" marB="0" anchor="ctr"/>
                </a:tc>
                <a:tc rowSpan="14">
                  <a:txBody>
                    <a:bodyPr/>
                    <a:lstStyle/>
                    <a:p>
                      <a:pPr algn="ctr">
                        <a:spcAft>
                          <a:spcPts val="0"/>
                        </a:spcAft>
                      </a:pPr>
                      <a:r>
                        <a:rPr lang="it-IT" sz="1200" b="1">
                          <a:solidFill>
                            <a:srgbClr val="000000"/>
                          </a:solidFill>
                          <a:effectLst/>
                          <a:latin typeface="Times New Roman"/>
                          <a:ea typeface="Times New Roman"/>
                          <a:cs typeface="Times New Roman"/>
                        </a:rPr>
                        <a:t>93,03%</a:t>
                      </a:r>
                      <a:endParaRPr lang="it-IT" sz="1200">
                        <a:effectLst/>
                        <a:latin typeface="Times New Roman"/>
                        <a:ea typeface="Times New Roman"/>
                        <a:cs typeface="Times New Roman"/>
                      </a:endParaRPr>
                    </a:p>
                  </a:txBody>
                  <a:tcPr marL="68580" marR="68580" marT="0" marB="0" anchor="ctr"/>
                </a:tc>
              </a:tr>
              <a:tr h="22402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it-IT" sz="1200" dirty="0">
                          <a:solidFill>
                            <a:srgbClr val="000000"/>
                          </a:solidFill>
                          <a:effectLst/>
                          <a:latin typeface="Times New Roman"/>
                          <a:ea typeface="Times New Roman"/>
                          <a:cs typeface="Times New Roman"/>
                        </a:rPr>
                        <a:t>20,00%</a:t>
                      </a:r>
                      <a:endParaRPr lang="it-IT" sz="1200"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c vMerge="1">
                  <a:txBody>
                    <a:bodyPr/>
                    <a:lstStyle/>
                    <a:p>
                      <a:endParaRPr lang="it-IT"/>
                    </a:p>
                  </a:txBody>
                  <a:tcPr/>
                </a:tc>
              </a:tr>
              <a:tr h="22402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it-IT" sz="1200">
                          <a:solidFill>
                            <a:srgbClr val="000000"/>
                          </a:solidFill>
                          <a:effectLst/>
                          <a:latin typeface="Times New Roman"/>
                          <a:ea typeface="Times New Roman"/>
                          <a:cs typeface="Times New Roman"/>
                        </a:rPr>
                        <a:t>20,00%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73,04%</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c vMerge="1">
                  <a:txBody>
                    <a:bodyPr/>
                    <a:lstStyle/>
                    <a:p>
                      <a:endParaRPr lang="it-IT"/>
                    </a:p>
                  </a:txBody>
                  <a:tcPr/>
                </a:tc>
              </a:tr>
              <a:tr h="22402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it-IT" sz="1200">
                          <a:solidFill>
                            <a:srgbClr val="000000"/>
                          </a:solidFill>
                          <a:effectLst/>
                          <a:latin typeface="Times New Roman"/>
                          <a:ea typeface="Times New Roman"/>
                          <a:cs typeface="Times New Roman"/>
                        </a:rPr>
                        <a:t>20,00%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c vMerge="1">
                  <a:txBody>
                    <a:bodyPr/>
                    <a:lstStyle/>
                    <a:p>
                      <a:endParaRPr lang="it-IT"/>
                    </a:p>
                  </a:txBody>
                  <a:tcPr/>
                </a:tc>
              </a:tr>
              <a:tr h="224025">
                <a:tc vMerge="1">
                  <a:txBody>
                    <a:bodyPr/>
                    <a:lstStyle/>
                    <a:p>
                      <a:endParaRPr lang="it-IT"/>
                    </a:p>
                  </a:txBody>
                  <a:tcPr/>
                </a:tc>
                <a:tc vMerge="1">
                  <a:txBody>
                    <a:bodyPr/>
                    <a:lstStyle/>
                    <a:p>
                      <a:endParaRPr lang="it-IT"/>
                    </a:p>
                  </a:txBody>
                  <a:tcPr/>
                </a:tc>
                <a:tc rowSpan="3">
                  <a:txBody>
                    <a:bodyPr/>
                    <a:lstStyle/>
                    <a:p>
                      <a:pPr algn="ctr">
                        <a:spcAft>
                          <a:spcPts val="0"/>
                        </a:spcAft>
                      </a:pPr>
                      <a:r>
                        <a:rPr lang="it-IT" sz="1200" dirty="0">
                          <a:solidFill>
                            <a:srgbClr val="000000"/>
                          </a:solidFill>
                          <a:effectLst/>
                          <a:latin typeface="Times New Roman"/>
                          <a:ea typeface="Times New Roman"/>
                          <a:cs typeface="Times New Roman"/>
                        </a:rPr>
                        <a:t>1.2</a:t>
                      </a:r>
                      <a:endParaRPr lang="it-IT" sz="1200" dirty="0">
                        <a:effectLst/>
                        <a:latin typeface="Times New Roman"/>
                        <a:ea typeface="Times New Roman"/>
                        <a:cs typeface="Times New Roman"/>
                      </a:endParaRPr>
                    </a:p>
                  </a:txBody>
                  <a:tcPr marL="68580" marR="68580" marT="0" marB="0" anchor="ctr"/>
                </a:tc>
                <a:tc rowSpan="3">
                  <a:txBody>
                    <a:bodyPr/>
                    <a:lstStyle/>
                    <a:p>
                      <a:pPr algn="ctr">
                        <a:spcAft>
                          <a:spcPts val="0"/>
                        </a:spcAft>
                      </a:pPr>
                      <a:r>
                        <a:rPr lang="it-IT" sz="1200">
                          <a:solidFill>
                            <a:srgbClr val="000000"/>
                          </a:solidFill>
                          <a:effectLst/>
                          <a:latin typeface="Times New Roman"/>
                          <a:ea typeface="Times New Roman"/>
                          <a:cs typeface="Times New Roman"/>
                        </a:rPr>
                        <a:t>20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a:solidFill>
                            <a:srgbClr val="000000"/>
                          </a:solidFill>
                          <a:effectLst/>
                          <a:latin typeface="Times New Roman"/>
                          <a:ea typeface="Times New Roman"/>
                          <a:cs typeface="Times New Roman"/>
                        </a:rPr>
                        <a:t>40,00%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84,71%</a:t>
                      </a:r>
                      <a:endParaRPr lang="it-IT" sz="1200" dirty="0">
                        <a:effectLst/>
                        <a:latin typeface="Times New Roman"/>
                        <a:ea typeface="Times New Roman"/>
                        <a:cs typeface="Times New Roman"/>
                      </a:endParaRPr>
                    </a:p>
                  </a:txBody>
                  <a:tcPr marL="68580" marR="68580" marT="0" marB="0" anchor="ctr"/>
                </a:tc>
                <a:tc rowSpan="3">
                  <a:txBody>
                    <a:bodyPr/>
                    <a:lstStyle/>
                    <a:p>
                      <a:pPr algn="ctr">
                        <a:spcAft>
                          <a:spcPts val="0"/>
                        </a:spcAft>
                      </a:pPr>
                      <a:r>
                        <a:rPr lang="it-IT" sz="1200" b="1" dirty="0">
                          <a:solidFill>
                            <a:srgbClr val="000000"/>
                          </a:solidFill>
                          <a:effectLst/>
                          <a:latin typeface="Times New Roman"/>
                          <a:ea typeface="Times New Roman"/>
                          <a:cs typeface="Times New Roman"/>
                        </a:rPr>
                        <a:t>93,88%</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r>
              <a:tr h="22402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it-IT" sz="1200">
                          <a:solidFill>
                            <a:srgbClr val="000000"/>
                          </a:solidFill>
                          <a:effectLst/>
                          <a:latin typeface="Times New Roman"/>
                          <a:ea typeface="Times New Roman"/>
                          <a:cs typeface="Times New Roman"/>
                        </a:rPr>
                        <a:t>40,00%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c vMerge="1">
                  <a:txBody>
                    <a:bodyPr/>
                    <a:lstStyle/>
                    <a:p>
                      <a:endParaRPr lang="it-IT"/>
                    </a:p>
                  </a:txBody>
                  <a:tcPr/>
                </a:tc>
              </a:tr>
              <a:tr h="22402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it-IT" sz="1200">
                          <a:solidFill>
                            <a:srgbClr val="000000"/>
                          </a:solidFill>
                          <a:effectLst/>
                          <a:latin typeface="Times New Roman"/>
                          <a:ea typeface="Times New Roman"/>
                          <a:cs typeface="Times New Roman"/>
                        </a:rPr>
                        <a:t>20,00%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c vMerge="1">
                  <a:txBody>
                    <a:bodyPr/>
                    <a:lstStyle/>
                    <a:p>
                      <a:endParaRPr lang="it-IT"/>
                    </a:p>
                  </a:txBody>
                  <a:tcPr/>
                </a:tc>
              </a:tr>
              <a:tr h="224025">
                <a:tc vMerge="1">
                  <a:txBody>
                    <a:bodyPr/>
                    <a:lstStyle/>
                    <a:p>
                      <a:endParaRPr lang="it-IT"/>
                    </a:p>
                  </a:txBody>
                  <a:tcPr/>
                </a:tc>
                <a:tc vMerge="1">
                  <a:txBody>
                    <a:bodyPr/>
                    <a:lstStyle/>
                    <a:p>
                      <a:endParaRPr lang="it-IT"/>
                    </a:p>
                  </a:txBody>
                  <a:tcPr/>
                </a:tc>
                <a:tc rowSpan="4">
                  <a:txBody>
                    <a:bodyPr/>
                    <a:lstStyle/>
                    <a:p>
                      <a:pPr algn="ctr">
                        <a:spcAft>
                          <a:spcPts val="0"/>
                        </a:spcAft>
                      </a:pPr>
                      <a:r>
                        <a:rPr lang="it-IT" sz="1200" dirty="0">
                          <a:solidFill>
                            <a:srgbClr val="000000"/>
                          </a:solidFill>
                          <a:effectLst/>
                          <a:latin typeface="Times New Roman"/>
                          <a:ea typeface="Times New Roman"/>
                          <a:cs typeface="Times New Roman"/>
                        </a:rPr>
                        <a:t>1.3</a:t>
                      </a:r>
                      <a:endParaRPr lang="it-IT" sz="1200" dirty="0">
                        <a:effectLst/>
                        <a:latin typeface="Times New Roman"/>
                        <a:ea typeface="Times New Roman"/>
                        <a:cs typeface="Times New Roman"/>
                      </a:endParaRPr>
                    </a:p>
                  </a:txBody>
                  <a:tcPr marL="68580" marR="68580" marT="0" marB="0" anchor="ctr"/>
                </a:tc>
                <a:tc rowSpan="4">
                  <a:txBody>
                    <a:bodyPr/>
                    <a:lstStyle/>
                    <a:p>
                      <a:pPr algn="ctr">
                        <a:spcAft>
                          <a:spcPts val="0"/>
                        </a:spcAft>
                      </a:pPr>
                      <a:r>
                        <a:rPr lang="it-IT" sz="1200" dirty="0">
                          <a:solidFill>
                            <a:srgbClr val="000000"/>
                          </a:solidFill>
                          <a:effectLst/>
                          <a:latin typeface="Times New Roman"/>
                          <a:ea typeface="Times New Roman"/>
                          <a:cs typeface="Times New Roman"/>
                        </a:rPr>
                        <a:t>20</a:t>
                      </a:r>
                      <a:endParaRPr lang="it-IT" sz="1200"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200">
                          <a:solidFill>
                            <a:srgbClr val="000000"/>
                          </a:solidFill>
                          <a:effectLst/>
                          <a:latin typeface="Times New Roman"/>
                          <a:ea typeface="Times New Roman"/>
                          <a:cs typeface="Times New Roman"/>
                        </a:rPr>
                        <a:t>20,00%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rowSpan="4">
                  <a:txBody>
                    <a:bodyPr/>
                    <a:lstStyle/>
                    <a:p>
                      <a:pPr algn="ctr">
                        <a:spcAft>
                          <a:spcPts val="0"/>
                        </a:spcAft>
                      </a:pPr>
                      <a:r>
                        <a:rPr lang="it-IT" sz="1200" b="1"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r>
              <a:tr h="22402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it-IT" sz="1200">
                          <a:solidFill>
                            <a:srgbClr val="000000"/>
                          </a:solidFill>
                          <a:effectLst/>
                          <a:latin typeface="Times New Roman"/>
                          <a:ea typeface="Times New Roman"/>
                          <a:cs typeface="Times New Roman"/>
                        </a:rPr>
                        <a:t>30,00%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c vMerge="1">
                  <a:txBody>
                    <a:bodyPr/>
                    <a:lstStyle/>
                    <a:p>
                      <a:endParaRPr lang="it-IT"/>
                    </a:p>
                  </a:txBody>
                  <a:tcPr/>
                </a:tc>
              </a:tr>
              <a:tr h="22402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it-IT" sz="1200">
                          <a:solidFill>
                            <a:srgbClr val="000000"/>
                          </a:solidFill>
                          <a:effectLst/>
                          <a:latin typeface="Times New Roman"/>
                          <a:ea typeface="Times New Roman"/>
                          <a:cs typeface="Times New Roman"/>
                        </a:rPr>
                        <a:t>30,00%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c vMerge="1">
                  <a:txBody>
                    <a:bodyPr/>
                    <a:lstStyle/>
                    <a:p>
                      <a:endParaRPr lang="it-IT"/>
                    </a:p>
                  </a:txBody>
                  <a:tcPr/>
                </a:tc>
              </a:tr>
              <a:tr h="254606">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it-IT" sz="1200">
                          <a:solidFill>
                            <a:srgbClr val="000000"/>
                          </a:solidFill>
                          <a:effectLst/>
                          <a:latin typeface="Times New Roman"/>
                          <a:ea typeface="Times New Roman"/>
                          <a:cs typeface="Times New Roman"/>
                        </a:rPr>
                        <a:t>20,00%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c vMerge="1">
                  <a:txBody>
                    <a:bodyPr/>
                    <a:lstStyle/>
                    <a:p>
                      <a:endParaRPr lang="it-IT"/>
                    </a:p>
                  </a:txBody>
                  <a:tcPr/>
                </a:tc>
              </a:tr>
              <a:tr h="224025">
                <a:tc vMerge="1">
                  <a:txBody>
                    <a:bodyPr/>
                    <a:lstStyle/>
                    <a:p>
                      <a:endParaRPr lang="it-IT"/>
                    </a:p>
                  </a:txBody>
                  <a:tcPr/>
                </a:tc>
                <a:tc vMerge="1">
                  <a:txBody>
                    <a:bodyPr/>
                    <a:lstStyle/>
                    <a:p>
                      <a:endParaRPr lang="it-IT"/>
                    </a:p>
                  </a:txBody>
                  <a:tcPr/>
                </a:tc>
                <a:tc>
                  <a:txBody>
                    <a:bodyPr/>
                    <a:lstStyle/>
                    <a:p>
                      <a:pPr algn="ctr">
                        <a:spcAft>
                          <a:spcPts val="0"/>
                        </a:spcAft>
                      </a:pPr>
                      <a:r>
                        <a:rPr lang="it-IT" sz="1200">
                          <a:solidFill>
                            <a:srgbClr val="000000"/>
                          </a:solidFill>
                          <a:effectLst/>
                          <a:latin typeface="Times New Roman"/>
                          <a:ea typeface="Times New Roman"/>
                          <a:cs typeface="Times New Roman"/>
                        </a:rPr>
                        <a:t>1.4</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15</a:t>
                      </a:r>
                      <a:endParaRPr lang="it-IT" sz="1200"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200">
                          <a:solidFill>
                            <a:srgbClr val="000000"/>
                          </a:solidFill>
                          <a:effectLst/>
                          <a:latin typeface="Times New Roman"/>
                          <a:ea typeface="Times New Roman"/>
                          <a:cs typeface="Times New Roman"/>
                        </a:rPr>
                        <a:t>100,00%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200" b="1"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r>
              <a:tr h="224025">
                <a:tc vMerge="1">
                  <a:txBody>
                    <a:bodyPr/>
                    <a:lstStyle/>
                    <a:p>
                      <a:endParaRPr lang="it-IT"/>
                    </a:p>
                  </a:txBody>
                  <a:tcPr/>
                </a:tc>
                <a:tc vMerge="1">
                  <a:txBody>
                    <a:bodyPr/>
                    <a:lstStyle/>
                    <a:p>
                      <a:endParaRPr lang="it-IT"/>
                    </a:p>
                  </a:txBody>
                  <a:tcPr/>
                </a:tc>
                <a:tc>
                  <a:txBody>
                    <a:bodyPr/>
                    <a:lstStyle/>
                    <a:p>
                      <a:pPr algn="ctr">
                        <a:spcAft>
                          <a:spcPts val="0"/>
                        </a:spcAft>
                      </a:pPr>
                      <a:r>
                        <a:rPr lang="it-IT" sz="1200">
                          <a:solidFill>
                            <a:srgbClr val="000000"/>
                          </a:solidFill>
                          <a:effectLst/>
                          <a:latin typeface="Times New Roman"/>
                          <a:ea typeface="Times New Roman"/>
                          <a:cs typeface="Times New Roman"/>
                        </a:rPr>
                        <a:t>1.5</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a:t>
                      </a:r>
                      <a:endParaRPr lang="it-IT" sz="1200"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200">
                          <a:solidFill>
                            <a:srgbClr val="000000"/>
                          </a:solidFill>
                          <a:effectLst/>
                          <a:latin typeface="Times New Roman"/>
                          <a:ea typeface="Times New Roman"/>
                          <a:cs typeface="Times New Roman"/>
                        </a:rPr>
                        <a:t>100,00%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82,50%</a:t>
                      </a:r>
                      <a:endParaRPr lang="it-IT" sz="1200"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200" b="1" dirty="0">
                          <a:solidFill>
                            <a:srgbClr val="000000"/>
                          </a:solidFill>
                          <a:effectLst/>
                          <a:latin typeface="Times New Roman"/>
                          <a:ea typeface="Times New Roman"/>
                          <a:cs typeface="Times New Roman"/>
                        </a:rPr>
                        <a:t>82,50%</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r>
              <a:tr h="224025">
                <a:tc vMerge="1">
                  <a:txBody>
                    <a:bodyPr/>
                    <a:lstStyle/>
                    <a:p>
                      <a:endParaRPr lang="it-IT"/>
                    </a:p>
                  </a:txBody>
                  <a:tcPr/>
                </a:tc>
                <a:tc vMerge="1">
                  <a:txBody>
                    <a:bodyPr/>
                    <a:lstStyle/>
                    <a:p>
                      <a:endParaRPr lang="it-IT"/>
                    </a:p>
                  </a:txBody>
                  <a:tcPr/>
                </a:tc>
                <a:tc>
                  <a:txBody>
                    <a:bodyPr/>
                    <a:lstStyle/>
                    <a:p>
                      <a:pPr algn="ctr">
                        <a:spcAft>
                          <a:spcPts val="0"/>
                        </a:spcAft>
                      </a:pPr>
                      <a:r>
                        <a:rPr lang="it-IT" sz="1200">
                          <a:solidFill>
                            <a:srgbClr val="000000"/>
                          </a:solidFill>
                          <a:effectLst/>
                          <a:latin typeface="Times New Roman"/>
                          <a:ea typeface="Times New Roman"/>
                          <a:cs typeface="Times New Roman"/>
                        </a:rPr>
                        <a:t>1.6</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15</a:t>
                      </a:r>
                      <a:endParaRPr lang="it-IT" sz="1200"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200">
                          <a:solidFill>
                            <a:srgbClr val="000000"/>
                          </a:solidFill>
                          <a:effectLst/>
                          <a:latin typeface="Times New Roman"/>
                          <a:ea typeface="Times New Roman"/>
                          <a:cs typeface="Times New Roman"/>
                        </a:rPr>
                        <a:t>85,86%</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b="1" dirty="0">
                          <a:solidFill>
                            <a:srgbClr val="000000"/>
                          </a:solidFill>
                          <a:effectLst/>
                          <a:latin typeface="Times New Roman"/>
                          <a:ea typeface="Times New Roman"/>
                          <a:cs typeface="Times New Roman"/>
                        </a:rPr>
                        <a:t>85,86%</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r>
              <a:tr h="224025">
                <a:tc rowSpan="8">
                  <a:txBody>
                    <a:bodyPr/>
                    <a:lstStyle/>
                    <a:p>
                      <a:pPr algn="ctr">
                        <a:spcAft>
                          <a:spcPts val="0"/>
                        </a:spcAft>
                      </a:pPr>
                      <a:r>
                        <a:rPr lang="it-IT" sz="1200">
                          <a:solidFill>
                            <a:srgbClr val="000000"/>
                          </a:solidFill>
                          <a:effectLst/>
                          <a:latin typeface="Times New Roman"/>
                          <a:ea typeface="Times New Roman"/>
                          <a:cs typeface="Times New Roman"/>
                        </a:rPr>
                        <a:t>2</a:t>
                      </a:r>
                      <a:endParaRPr lang="it-IT" sz="1200">
                        <a:effectLst/>
                        <a:latin typeface="Times New Roman"/>
                        <a:ea typeface="Times New Roman"/>
                        <a:cs typeface="Times New Roman"/>
                      </a:endParaRPr>
                    </a:p>
                  </a:txBody>
                  <a:tcPr marL="68580" marR="68580" marT="0" marB="0" anchor="ctr"/>
                </a:tc>
                <a:tc rowSpan="8">
                  <a:txBody>
                    <a:bodyPr/>
                    <a:lstStyle/>
                    <a:p>
                      <a:pPr algn="ctr">
                        <a:spcAft>
                          <a:spcPts val="0"/>
                        </a:spcAft>
                      </a:pPr>
                      <a:r>
                        <a:rPr lang="it-IT" sz="1200">
                          <a:solidFill>
                            <a:srgbClr val="000000"/>
                          </a:solidFill>
                          <a:effectLst/>
                          <a:latin typeface="Times New Roman"/>
                          <a:ea typeface="Times New Roman"/>
                          <a:cs typeface="Times New Roman"/>
                        </a:rPr>
                        <a:t>30</a:t>
                      </a:r>
                      <a:endParaRPr lang="it-IT" sz="1200">
                        <a:effectLst/>
                        <a:latin typeface="Times New Roman"/>
                        <a:ea typeface="Times New Roman"/>
                        <a:cs typeface="Times New Roman"/>
                      </a:endParaRPr>
                    </a:p>
                  </a:txBody>
                  <a:tcPr marL="68580" marR="68580" marT="0" marB="0" anchor="ctr"/>
                </a:tc>
                <a:tc rowSpan="4">
                  <a:txBody>
                    <a:bodyPr/>
                    <a:lstStyle/>
                    <a:p>
                      <a:pPr algn="ctr">
                        <a:spcAft>
                          <a:spcPts val="0"/>
                        </a:spcAft>
                      </a:pPr>
                      <a:r>
                        <a:rPr lang="it-IT" sz="1200">
                          <a:solidFill>
                            <a:srgbClr val="000000"/>
                          </a:solidFill>
                          <a:effectLst/>
                          <a:latin typeface="Times New Roman"/>
                          <a:ea typeface="Times New Roman"/>
                          <a:cs typeface="Times New Roman"/>
                        </a:rPr>
                        <a:t>2.1</a:t>
                      </a:r>
                      <a:endParaRPr lang="it-IT" sz="1200">
                        <a:effectLst/>
                        <a:latin typeface="Times New Roman"/>
                        <a:ea typeface="Times New Roman"/>
                        <a:cs typeface="Times New Roman"/>
                      </a:endParaRPr>
                    </a:p>
                  </a:txBody>
                  <a:tcPr marL="68580" marR="68580" marT="0" marB="0" anchor="ctr"/>
                </a:tc>
                <a:tc rowSpan="4">
                  <a:txBody>
                    <a:bodyPr/>
                    <a:lstStyle/>
                    <a:p>
                      <a:pPr algn="ctr">
                        <a:spcAft>
                          <a:spcPts val="0"/>
                        </a:spcAft>
                      </a:pPr>
                      <a:r>
                        <a:rPr lang="it-IT" sz="1200">
                          <a:solidFill>
                            <a:srgbClr val="000000"/>
                          </a:solidFill>
                          <a:effectLst/>
                          <a:latin typeface="Times New Roman"/>
                          <a:ea typeface="Times New Roman"/>
                          <a:cs typeface="Times New Roman"/>
                        </a:rPr>
                        <a:t>60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30,00%</a:t>
                      </a:r>
                      <a:endParaRPr lang="it-IT" sz="1200"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rowSpan="4">
                  <a:txBody>
                    <a:bodyPr/>
                    <a:lstStyle/>
                    <a:p>
                      <a:pPr algn="ctr">
                        <a:spcAft>
                          <a:spcPts val="0"/>
                        </a:spcAft>
                      </a:pPr>
                      <a:r>
                        <a:rPr lang="it-IT" sz="1200" b="1">
                          <a:solidFill>
                            <a:srgbClr val="000000"/>
                          </a:solidFill>
                          <a:effectLst/>
                          <a:latin typeface="Times New Roman"/>
                          <a:ea typeface="Times New Roman"/>
                          <a:cs typeface="Times New Roman"/>
                        </a:rPr>
                        <a:t>100,00%</a:t>
                      </a:r>
                      <a:endParaRPr lang="it-IT" sz="1200">
                        <a:effectLst/>
                        <a:latin typeface="Times New Roman"/>
                        <a:ea typeface="Times New Roman"/>
                        <a:cs typeface="Times New Roman"/>
                      </a:endParaRPr>
                    </a:p>
                  </a:txBody>
                  <a:tcPr marL="68580" marR="68580" marT="0" marB="0" anchor="ctr"/>
                </a:tc>
                <a:tc rowSpan="8">
                  <a:txBody>
                    <a:bodyPr/>
                    <a:lstStyle/>
                    <a:p>
                      <a:pPr algn="ctr">
                        <a:spcAft>
                          <a:spcPts val="0"/>
                        </a:spcAft>
                      </a:pPr>
                      <a:r>
                        <a:rPr lang="it-IT" sz="1200" b="1" dirty="0">
                          <a:solidFill>
                            <a:srgbClr val="000000"/>
                          </a:solidFill>
                          <a:effectLst/>
                          <a:latin typeface="Times New Roman"/>
                          <a:ea typeface="Times New Roman"/>
                          <a:cs typeface="Times New Roman"/>
                        </a:rPr>
                        <a:t>99, 34%</a:t>
                      </a:r>
                      <a:endParaRPr lang="it-IT" sz="1200" b="1" dirty="0">
                        <a:effectLst/>
                        <a:latin typeface="Times New Roman"/>
                        <a:ea typeface="Times New Roman"/>
                        <a:cs typeface="Times New Roman"/>
                      </a:endParaRPr>
                    </a:p>
                  </a:txBody>
                  <a:tcPr marL="68580" marR="68580" marT="0" marB="0" anchor="ctr"/>
                </a:tc>
              </a:tr>
              <a:tr h="22402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it-IT" sz="1200" dirty="0">
                          <a:solidFill>
                            <a:srgbClr val="000000"/>
                          </a:solidFill>
                          <a:effectLst/>
                          <a:latin typeface="Times New Roman"/>
                          <a:ea typeface="Times New Roman"/>
                          <a:cs typeface="Times New Roman"/>
                        </a:rPr>
                        <a:t>25,00%</a:t>
                      </a:r>
                      <a:endParaRPr lang="it-IT" sz="1200"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c vMerge="1">
                  <a:txBody>
                    <a:bodyPr/>
                    <a:lstStyle/>
                    <a:p>
                      <a:endParaRPr lang="it-IT"/>
                    </a:p>
                  </a:txBody>
                  <a:tcPr/>
                </a:tc>
              </a:tr>
              <a:tr h="22402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it-IT" sz="1200" dirty="0">
                          <a:solidFill>
                            <a:srgbClr val="000000"/>
                          </a:solidFill>
                          <a:effectLst/>
                          <a:latin typeface="Times New Roman"/>
                          <a:ea typeface="Times New Roman"/>
                          <a:cs typeface="Times New Roman"/>
                        </a:rPr>
                        <a:t>25,00%</a:t>
                      </a:r>
                      <a:endParaRPr lang="it-IT" sz="1200"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c vMerge="1">
                  <a:txBody>
                    <a:bodyPr/>
                    <a:lstStyle/>
                    <a:p>
                      <a:endParaRPr lang="it-IT"/>
                    </a:p>
                  </a:txBody>
                  <a:tcPr/>
                </a:tc>
              </a:tr>
              <a:tr h="22402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it-IT" sz="1200" dirty="0">
                          <a:solidFill>
                            <a:srgbClr val="000000"/>
                          </a:solidFill>
                          <a:effectLst/>
                          <a:latin typeface="Times New Roman"/>
                          <a:ea typeface="Times New Roman"/>
                          <a:cs typeface="Times New Roman"/>
                        </a:rPr>
                        <a:t>20,00%</a:t>
                      </a:r>
                      <a:endParaRPr lang="it-IT" sz="1200"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c vMerge="1">
                  <a:txBody>
                    <a:bodyPr/>
                    <a:lstStyle/>
                    <a:p>
                      <a:endParaRPr lang="it-IT"/>
                    </a:p>
                  </a:txBody>
                  <a:tcPr/>
                </a:tc>
              </a:tr>
              <a:tr h="224025">
                <a:tc vMerge="1">
                  <a:txBody>
                    <a:bodyPr/>
                    <a:lstStyle/>
                    <a:p>
                      <a:endParaRPr lang="it-IT"/>
                    </a:p>
                  </a:txBody>
                  <a:tcPr/>
                </a:tc>
                <a:tc vMerge="1">
                  <a:txBody>
                    <a:bodyPr/>
                    <a:lstStyle/>
                    <a:p>
                      <a:endParaRPr lang="it-IT"/>
                    </a:p>
                  </a:txBody>
                  <a:tcPr/>
                </a:tc>
                <a:tc rowSpan="4">
                  <a:txBody>
                    <a:bodyPr/>
                    <a:lstStyle/>
                    <a:p>
                      <a:pPr algn="ctr">
                        <a:spcAft>
                          <a:spcPts val="0"/>
                        </a:spcAft>
                      </a:pPr>
                      <a:r>
                        <a:rPr lang="it-IT" sz="1200">
                          <a:solidFill>
                            <a:srgbClr val="000000"/>
                          </a:solidFill>
                          <a:effectLst/>
                          <a:latin typeface="Times New Roman"/>
                          <a:ea typeface="Times New Roman"/>
                          <a:cs typeface="Times New Roman"/>
                        </a:rPr>
                        <a:t>2.2</a:t>
                      </a:r>
                      <a:endParaRPr lang="it-IT" sz="1200">
                        <a:effectLst/>
                        <a:latin typeface="Times New Roman"/>
                        <a:ea typeface="Times New Roman"/>
                        <a:cs typeface="Times New Roman"/>
                      </a:endParaRPr>
                    </a:p>
                  </a:txBody>
                  <a:tcPr marL="68580" marR="68580" marT="0" marB="0" anchor="ctr"/>
                </a:tc>
                <a:tc rowSpan="4">
                  <a:txBody>
                    <a:bodyPr/>
                    <a:lstStyle/>
                    <a:p>
                      <a:pPr algn="ctr">
                        <a:spcAft>
                          <a:spcPts val="0"/>
                        </a:spcAft>
                      </a:pPr>
                      <a:r>
                        <a:rPr lang="it-IT" sz="1200">
                          <a:solidFill>
                            <a:srgbClr val="000000"/>
                          </a:solidFill>
                          <a:effectLst/>
                          <a:latin typeface="Times New Roman"/>
                          <a:ea typeface="Times New Roman"/>
                          <a:cs typeface="Times New Roman"/>
                        </a:rPr>
                        <a:t>40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a:solidFill>
                            <a:srgbClr val="000000"/>
                          </a:solidFill>
                          <a:effectLst/>
                          <a:latin typeface="Times New Roman"/>
                          <a:ea typeface="Times New Roman"/>
                          <a:cs typeface="Times New Roman"/>
                        </a:rPr>
                        <a:t>25,00%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93,43%</a:t>
                      </a:r>
                      <a:endParaRPr lang="it-IT" sz="1200" dirty="0">
                        <a:effectLst/>
                        <a:latin typeface="Times New Roman"/>
                        <a:ea typeface="Times New Roman"/>
                        <a:cs typeface="Times New Roman"/>
                      </a:endParaRPr>
                    </a:p>
                  </a:txBody>
                  <a:tcPr marL="68580" marR="68580" marT="0" marB="0" anchor="ctr"/>
                </a:tc>
                <a:tc rowSpan="4">
                  <a:txBody>
                    <a:bodyPr/>
                    <a:lstStyle/>
                    <a:p>
                      <a:pPr algn="ctr">
                        <a:spcAft>
                          <a:spcPts val="0"/>
                        </a:spcAft>
                      </a:pPr>
                      <a:r>
                        <a:rPr lang="it-IT" sz="1200" b="1" dirty="0">
                          <a:solidFill>
                            <a:srgbClr val="000000"/>
                          </a:solidFill>
                          <a:effectLst/>
                          <a:latin typeface="Times New Roman"/>
                          <a:ea typeface="Times New Roman"/>
                          <a:cs typeface="Times New Roman"/>
                        </a:rPr>
                        <a:t>98,36%</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r>
              <a:tr h="22402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it-IT" sz="1200">
                          <a:solidFill>
                            <a:srgbClr val="000000"/>
                          </a:solidFill>
                          <a:effectLst/>
                          <a:latin typeface="Times New Roman"/>
                          <a:ea typeface="Times New Roman"/>
                          <a:cs typeface="Times New Roman"/>
                        </a:rPr>
                        <a:t>25,00%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c vMerge="1">
                  <a:txBody>
                    <a:bodyPr/>
                    <a:lstStyle/>
                    <a:p>
                      <a:endParaRPr lang="it-IT"/>
                    </a:p>
                  </a:txBody>
                  <a:tcPr/>
                </a:tc>
              </a:tr>
              <a:tr h="22402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it-IT" sz="1200">
                          <a:solidFill>
                            <a:srgbClr val="000000"/>
                          </a:solidFill>
                          <a:effectLst/>
                          <a:latin typeface="Times New Roman"/>
                          <a:ea typeface="Times New Roman"/>
                          <a:cs typeface="Times New Roman"/>
                        </a:rPr>
                        <a:t>25,00%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c vMerge="1">
                  <a:txBody>
                    <a:bodyPr/>
                    <a:lstStyle/>
                    <a:p>
                      <a:endParaRPr lang="it-IT"/>
                    </a:p>
                  </a:txBody>
                  <a:tcPr/>
                </a:tc>
              </a:tr>
              <a:tr h="22402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it-IT" sz="1200">
                          <a:solidFill>
                            <a:srgbClr val="000000"/>
                          </a:solidFill>
                          <a:effectLst/>
                          <a:latin typeface="Times New Roman"/>
                          <a:ea typeface="Times New Roman"/>
                          <a:cs typeface="Times New Roman"/>
                        </a:rPr>
                        <a:t>25,00%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c vMerge="1">
                  <a:txBody>
                    <a:bodyPr/>
                    <a:lstStyle/>
                    <a:p>
                      <a:endParaRPr lang="it-IT"/>
                    </a:p>
                  </a:txBody>
                  <a:tcPr/>
                </a:tc>
              </a:tr>
              <a:tr h="224025">
                <a:tc rowSpan="2">
                  <a:txBody>
                    <a:bodyPr/>
                    <a:lstStyle/>
                    <a:p>
                      <a:pPr algn="ctr">
                        <a:spcAft>
                          <a:spcPts val="0"/>
                        </a:spcAft>
                      </a:pPr>
                      <a:r>
                        <a:rPr lang="it-IT" sz="1200">
                          <a:solidFill>
                            <a:srgbClr val="000000"/>
                          </a:solidFill>
                          <a:effectLst/>
                          <a:latin typeface="Times New Roman"/>
                          <a:ea typeface="Times New Roman"/>
                          <a:cs typeface="Times New Roman"/>
                        </a:rPr>
                        <a:t>3</a:t>
                      </a:r>
                      <a:endParaRPr lang="it-IT" sz="1200">
                        <a:effectLst/>
                        <a:latin typeface="Times New Roman"/>
                        <a:ea typeface="Times New Roman"/>
                        <a:cs typeface="Times New Roman"/>
                      </a:endParaRPr>
                    </a:p>
                  </a:txBody>
                  <a:tcPr marL="68580" marR="68580" marT="0" marB="0" anchor="ctr"/>
                </a:tc>
                <a:tc rowSpan="2">
                  <a:txBody>
                    <a:bodyPr/>
                    <a:lstStyle/>
                    <a:p>
                      <a:pPr algn="ctr">
                        <a:spcAft>
                          <a:spcPts val="0"/>
                        </a:spcAft>
                      </a:pPr>
                      <a:r>
                        <a:rPr lang="it-IT" sz="1200">
                          <a:solidFill>
                            <a:srgbClr val="000000"/>
                          </a:solidFill>
                          <a:effectLst/>
                          <a:latin typeface="Times New Roman"/>
                          <a:ea typeface="Times New Roman"/>
                          <a:cs typeface="Times New Roman"/>
                        </a:rPr>
                        <a:t>30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a:solidFill>
                            <a:srgbClr val="000000"/>
                          </a:solidFill>
                          <a:effectLst/>
                          <a:latin typeface="Times New Roman"/>
                          <a:ea typeface="Times New Roman"/>
                          <a:cs typeface="Times New Roman"/>
                        </a:rPr>
                        <a:t>3.1</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a:solidFill>
                            <a:srgbClr val="000000"/>
                          </a:solidFill>
                          <a:effectLst/>
                          <a:latin typeface="Times New Roman"/>
                          <a:ea typeface="Times New Roman"/>
                          <a:cs typeface="Times New Roman"/>
                        </a:rPr>
                        <a:t>100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a:solidFill>
                            <a:srgbClr val="000000"/>
                          </a:solidFill>
                          <a:effectLst/>
                          <a:latin typeface="Times New Roman"/>
                          <a:ea typeface="Times New Roman"/>
                          <a:cs typeface="Times New Roman"/>
                        </a:rPr>
                        <a:t>60,00%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a:solidFill>
                            <a:srgbClr val="000000"/>
                          </a:solidFill>
                          <a:effectLst/>
                          <a:latin typeface="Times New Roman"/>
                          <a:ea typeface="Times New Roman"/>
                          <a:cs typeface="Times New Roman"/>
                        </a:rPr>
                        <a:t>100,00%</a:t>
                      </a:r>
                      <a:endParaRPr lang="it-IT" sz="1200">
                        <a:effectLst/>
                        <a:latin typeface="Times New Roman"/>
                        <a:ea typeface="Times New Roman"/>
                        <a:cs typeface="Times New Roman"/>
                      </a:endParaRPr>
                    </a:p>
                  </a:txBody>
                  <a:tcPr marL="68580" marR="68580" marT="0" marB="0" anchor="ctr"/>
                </a:tc>
                <a:tc rowSpan="2">
                  <a:txBody>
                    <a:bodyPr/>
                    <a:lstStyle/>
                    <a:p>
                      <a:pPr algn="ctr">
                        <a:spcAft>
                          <a:spcPts val="0"/>
                        </a:spcAft>
                      </a:pPr>
                      <a:r>
                        <a:rPr lang="it-IT" sz="1200" b="1" dirty="0">
                          <a:solidFill>
                            <a:srgbClr val="000000"/>
                          </a:solidFill>
                          <a:effectLst/>
                          <a:latin typeface="Times New Roman"/>
                          <a:ea typeface="Times New Roman"/>
                          <a:cs typeface="Times New Roman"/>
                        </a:rPr>
                        <a:t>100%</a:t>
                      </a:r>
                      <a:endParaRPr lang="it-IT" sz="1200" dirty="0">
                        <a:effectLst/>
                        <a:latin typeface="Times New Roman"/>
                        <a:ea typeface="Times New Roman"/>
                        <a:cs typeface="Times New Roman"/>
                      </a:endParaRPr>
                    </a:p>
                  </a:txBody>
                  <a:tcPr marL="68580" marR="68580" marT="0" marB="0" anchor="ctr"/>
                </a:tc>
                <a:tc rowSpan="2">
                  <a:txBody>
                    <a:bodyPr/>
                    <a:lstStyle/>
                    <a:p>
                      <a:pPr algn="ctr">
                        <a:spcAft>
                          <a:spcPts val="0"/>
                        </a:spcAft>
                      </a:pPr>
                      <a:r>
                        <a:rPr lang="it-IT" sz="1200" b="1" dirty="0">
                          <a:solidFill>
                            <a:srgbClr val="000000"/>
                          </a:solidFill>
                          <a:effectLst/>
                          <a:latin typeface="Times New Roman"/>
                          <a:ea typeface="Times New Roman"/>
                          <a:cs typeface="Times New Roman"/>
                        </a:rPr>
                        <a:t>100,00%</a:t>
                      </a:r>
                      <a:endParaRPr lang="it-IT" sz="1200" b="1" dirty="0">
                        <a:effectLst/>
                        <a:latin typeface="Times New Roman"/>
                        <a:ea typeface="Times New Roman"/>
                        <a:cs typeface="Times New Roman"/>
                      </a:endParaRPr>
                    </a:p>
                  </a:txBody>
                  <a:tcPr marL="68580" marR="68580" marT="0" marB="0" anchor="ctr"/>
                </a:tc>
              </a:tr>
              <a:tr h="224025">
                <a:tc vMerge="1">
                  <a:txBody>
                    <a:bodyPr/>
                    <a:lstStyle/>
                    <a:p>
                      <a:endParaRPr lang="it-IT"/>
                    </a:p>
                  </a:txBody>
                  <a:tcPr/>
                </a:tc>
                <a:tc vMerge="1">
                  <a:txBody>
                    <a:bodyPr/>
                    <a:lstStyle/>
                    <a:p>
                      <a:endParaRPr lang="it-IT"/>
                    </a:p>
                  </a:txBody>
                  <a:tcPr/>
                </a:tc>
                <a:tc>
                  <a:txBody>
                    <a:bodyPr/>
                    <a:lstStyle/>
                    <a:p>
                      <a:pPr algn="ctr">
                        <a:spcAft>
                          <a:spcPts val="0"/>
                        </a:spcAft>
                      </a:pPr>
                      <a:r>
                        <a:rPr lang="it-IT" sz="1200">
                          <a:solidFill>
                            <a:srgbClr val="000000"/>
                          </a:solidFill>
                          <a:effectLst/>
                          <a:latin typeface="Times New Roman"/>
                          <a:ea typeface="Times New Roman"/>
                          <a:cs typeface="Times New Roman"/>
                        </a:rPr>
                        <a:t>3.2</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a:solidFill>
                            <a:srgbClr val="000000"/>
                          </a:solidFill>
                          <a:effectLst/>
                          <a:latin typeface="Times New Roman"/>
                          <a:ea typeface="Times New Roman"/>
                          <a:cs typeface="Times New Roman"/>
                        </a:rPr>
                        <a:t>100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a:solidFill>
                            <a:srgbClr val="000000"/>
                          </a:solidFill>
                          <a:effectLst/>
                          <a:latin typeface="Times New Roman"/>
                          <a:ea typeface="Times New Roman"/>
                          <a:cs typeface="Times New Roman"/>
                        </a:rPr>
                        <a:t>40,00%</a:t>
                      </a:r>
                      <a:endParaRPr lang="it-IT" sz="1200">
                        <a:effectLst/>
                        <a:latin typeface="Times New Roman"/>
                        <a:ea typeface="Times New Roman"/>
                        <a:cs typeface="Times New Roman"/>
                      </a:endParaRPr>
                    </a:p>
                  </a:txBody>
                  <a:tcPr marL="68580" marR="68580" marT="0" marB="0" anchor="ctr"/>
                </a:tc>
                <a:tc>
                  <a:txBody>
                    <a:bodyPr/>
                    <a:lstStyle/>
                    <a:p>
                      <a:pPr algn="ctr">
                        <a:spcAft>
                          <a:spcPts val="0"/>
                        </a:spcAft>
                      </a:pPr>
                      <a:r>
                        <a:rPr lang="it-IT" sz="1200" dirty="0">
                          <a:solidFill>
                            <a:srgbClr val="000000"/>
                          </a:solidFill>
                          <a:effectLst/>
                          <a:latin typeface="Times New Roman"/>
                          <a:ea typeface="Times New Roman"/>
                          <a:cs typeface="Times New Roman"/>
                        </a:rPr>
                        <a:t>100,00%</a:t>
                      </a:r>
                      <a:endParaRPr lang="it-IT" sz="1200" dirty="0">
                        <a:effectLst/>
                        <a:latin typeface="Times New Roman"/>
                        <a:ea typeface="Times New Roman"/>
                        <a:cs typeface="Times New Roman"/>
                      </a:endParaRPr>
                    </a:p>
                  </a:txBody>
                  <a:tcPr marL="68580" marR="68580" marT="0" marB="0" anchor="ctr"/>
                </a:tc>
                <a:tc vMerge="1">
                  <a:txBody>
                    <a:bodyPr/>
                    <a:lstStyle/>
                    <a:p>
                      <a:endParaRPr lang="it-IT"/>
                    </a:p>
                  </a:txBody>
                  <a:tcPr/>
                </a:tc>
                <a:tc vMerge="1">
                  <a:txBody>
                    <a:bodyPr/>
                    <a:lstStyle/>
                    <a:p>
                      <a:endParaRPr lang="it-IT"/>
                    </a:p>
                  </a:txBody>
                  <a:tcPr/>
                </a:tc>
              </a:tr>
            </a:tbl>
          </a:graphicData>
        </a:graphic>
      </p:graphicFrame>
    </p:spTree>
    <p:extLst>
      <p:ext uri="{BB962C8B-B14F-4D97-AF65-F5344CB8AC3E}">
        <p14:creationId xmlns:p14="http://schemas.microsoft.com/office/powerpoint/2010/main" val="1756665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23</a:t>
            </a:fld>
            <a:endParaRPr lang="it-IT"/>
          </a:p>
        </p:txBody>
      </p:sp>
      <p:graphicFrame>
        <p:nvGraphicFramePr>
          <p:cNvPr id="7" name="Tabella 6"/>
          <p:cNvGraphicFramePr>
            <a:graphicFrameLocks noGrp="1"/>
          </p:cNvGraphicFramePr>
          <p:nvPr>
            <p:extLst>
              <p:ext uri="{D42A27DB-BD31-4B8C-83A1-F6EECF244321}">
                <p14:modId xmlns:p14="http://schemas.microsoft.com/office/powerpoint/2010/main" val="2371237166"/>
              </p:ext>
            </p:extLst>
          </p:nvPr>
        </p:nvGraphicFramePr>
        <p:xfrm>
          <a:off x="251519" y="1268759"/>
          <a:ext cx="8784977" cy="3672410"/>
        </p:xfrm>
        <a:graphic>
          <a:graphicData uri="http://schemas.openxmlformats.org/drawingml/2006/table">
            <a:tbl>
              <a:tblPr firstRow="1" firstCol="1" bandRow="1">
                <a:tableStyleId>{5C22544A-7EE6-4342-B048-85BDC9FD1C3A}</a:tableStyleId>
              </a:tblPr>
              <a:tblGrid>
                <a:gridCol w="1330045"/>
                <a:gridCol w="1330045"/>
                <a:gridCol w="1402082"/>
                <a:gridCol w="1268551"/>
                <a:gridCol w="1899313"/>
                <a:gridCol w="1554941"/>
              </a:tblGrid>
              <a:tr h="2670842">
                <a:tc>
                  <a:txBody>
                    <a:bodyPr/>
                    <a:lstStyle/>
                    <a:p>
                      <a:pPr algn="ctr">
                        <a:lnSpc>
                          <a:spcPct val="107000"/>
                        </a:lnSpc>
                        <a:spcAft>
                          <a:spcPts val="0"/>
                        </a:spcAft>
                      </a:pPr>
                      <a:r>
                        <a:rPr lang="it-IT" sz="1800" dirty="0">
                          <a:effectLst/>
                        </a:rPr>
                        <a:t>OBIETTIVO STRATEGICO</a:t>
                      </a:r>
                      <a:endParaRPr lang="it-IT" sz="1800" dirty="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dirty="0">
                          <a:effectLst/>
                        </a:rPr>
                        <a:t>PESO OBIETTIVO STRATEGICO</a:t>
                      </a:r>
                      <a:endParaRPr lang="it-IT" sz="1800" dirty="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dirty="0">
                          <a:effectLst/>
                        </a:rPr>
                        <a:t>RAPPORTO TRA VALORE CONSEGUITO E TARGET PER L’INDICATORE DI IMPATTO</a:t>
                      </a:r>
                      <a:endParaRPr lang="it-IT" sz="1800" dirty="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dirty="0">
                          <a:effectLst/>
                        </a:rPr>
                        <a:t>MEDIA PONDERATA OBIETTIVI OPERATIVI</a:t>
                      </a:r>
                      <a:endParaRPr lang="it-IT" sz="1800" dirty="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dirty="0">
                          <a:effectLst/>
                        </a:rPr>
                        <a:t>% RAGGIUNGIMENTO OBIETTIVO STRATEGICO</a:t>
                      </a:r>
                      <a:endParaRPr lang="it-IT" sz="1800" dirty="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dirty="0">
                          <a:effectLst/>
                        </a:rPr>
                        <a:t>INDICATORE SINTETICO DI PERFORMANCE GENERALE</a:t>
                      </a:r>
                      <a:endParaRPr lang="it-IT" sz="1800" dirty="0">
                        <a:effectLst/>
                        <a:latin typeface="Times New Roman"/>
                        <a:ea typeface="Times New Roman"/>
                        <a:cs typeface="Times New Roman"/>
                      </a:endParaRPr>
                    </a:p>
                  </a:txBody>
                  <a:tcPr marL="44450" marR="44450" marT="0" marB="0" anchor="ctr"/>
                </a:tc>
              </a:tr>
              <a:tr h="333856">
                <a:tc>
                  <a:txBody>
                    <a:bodyPr/>
                    <a:lstStyle/>
                    <a:p>
                      <a:pPr algn="ctr">
                        <a:lnSpc>
                          <a:spcPct val="107000"/>
                        </a:lnSpc>
                        <a:spcAft>
                          <a:spcPts val="0"/>
                        </a:spcAft>
                      </a:pPr>
                      <a:r>
                        <a:rPr lang="it-IT" sz="1800">
                          <a:effectLst/>
                        </a:rPr>
                        <a:t>1</a:t>
                      </a:r>
                      <a:endParaRPr lang="it-IT" sz="180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a:effectLst/>
                        </a:rPr>
                        <a:t>40</a:t>
                      </a:r>
                      <a:endParaRPr lang="it-IT" sz="180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dirty="0">
                          <a:effectLst/>
                        </a:rPr>
                        <a:t>100</a:t>
                      </a:r>
                      <a:endParaRPr lang="it-IT" sz="18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it-IT" sz="1800" dirty="0">
                          <a:effectLst/>
                          <a:latin typeface="Times New Roman"/>
                          <a:ea typeface="Times New Roman"/>
                          <a:cs typeface="Times New Roman"/>
                        </a:rPr>
                        <a:t>93,03</a:t>
                      </a:r>
                    </a:p>
                  </a:txBody>
                  <a:tcPr marL="44450" marR="44450" marT="0" marB="0" anchor="ctr"/>
                </a:tc>
                <a:tc>
                  <a:txBody>
                    <a:bodyPr/>
                    <a:lstStyle/>
                    <a:p>
                      <a:pPr algn="ctr">
                        <a:lnSpc>
                          <a:spcPct val="115000"/>
                        </a:lnSpc>
                        <a:spcAft>
                          <a:spcPts val="0"/>
                        </a:spcAft>
                      </a:pPr>
                      <a:r>
                        <a:rPr lang="it-IT" sz="1800" dirty="0">
                          <a:effectLst/>
                          <a:latin typeface="Times New Roman"/>
                          <a:ea typeface="Times New Roman"/>
                          <a:cs typeface="Times New Roman"/>
                        </a:rPr>
                        <a:t>96,51%</a:t>
                      </a:r>
                    </a:p>
                  </a:txBody>
                  <a:tcPr marL="44450" marR="44450" marT="0" marB="0" anchor="ctr"/>
                </a:tc>
                <a:tc rowSpan="3">
                  <a:txBody>
                    <a:bodyPr/>
                    <a:lstStyle/>
                    <a:p>
                      <a:pPr algn="ctr">
                        <a:lnSpc>
                          <a:spcPct val="107000"/>
                        </a:lnSpc>
                        <a:spcAft>
                          <a:spcPts val="0"/>
                        </a:spcAft>
                      </a:pPr>
                      <a:r>
                        <a:rPr lang="it-IT" sz="1800" kern="1200" dirty="0" smtClean="0">
                          <a:solidFill>
                            <a:schemeClr val="dk1"/>
                          </a:solidFill>
                          <a:effectLst/>
                          <a:latin typeface="Times New Roman" panose="02020603050405020304" pitchFamily="18" charset="0"/>
                          <a:ea typeface="+mn-ea"/>
                          <a:cs typeface="Times New Roman" panose="02020603050405020304" pitchFamily="18" charset="0"/>
                        </a:rPr>
                        <a:t>98,51 </a:t>
                      </a:r>
                      <a:r>
                        <a:rPr lang="it-IT" sz="18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it-IT" sz="1800" dirty="0">
                        <a:effectLst/>
                        <a:latin typeface="Times New Roman" panose="02020603050405020304" pitchFamily="18" charset="0"/>
                        <a:ea typeface="Times New Roman"/>
                        <a:cs typeface="Times New Roman" panose="02020603050405020304" pitchFamily="18" charset="0"/>
                      </a:endParaRPr>
                    </a:p>
                  </a:txBody>
                  <a:tcPr marL="44450" marR="44450" marT="0" marB="0" anchor="ctr"/>
                </a:tc>
              </a:tr>
              <a:tr h="333856">
                <a:tc>
                  <a:txBody>
                    <a:bodyPr/>
                    <a:lstStyle/>
                    <a:p>
                      <a:pPr algn="ctr">
                        <a:lnSpc>
                          <a:spcPct val="107000"/>
                        </a:lnSpc>
                        <a:spcAft>
                          <a:spcPts val="0"/>
                        </a:spcAft>
                      </a:pPr>
                      <a:r>
                        <a:rPr lang="it-IT" sz="1800">
                          <a:effectLst/>
                        </a:rPr>
                        <a:t>2</a:t>
                      </a:r>
                      <a:endParaRPr lang="it-IT" sz="180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a:effectLst/>
                        </a:rPr>
                        <a:t>30</a:t>
                      </a:r>
                      <a:endParaRPr lang="it-IT" sz="180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a:effectLst/>
                        </a:rPr>
                        <a:t>100</a:t>
                      </a:r>
                      <a:endParaRPr lang="it-IT" sz="18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it-IT" sz="1800">
                          <a:effectLst/>
                          <a:latin typeface="Times New Roman"/>
                          <a:ea typeface="Times New Roman"/>
                          <a:cs typeface="Times New Roman"/>
                        </a:rPr>
                        <a:t>99,34</a:t>
                      </a:r>
                    </a:p>
                  </a:txBody>
                  <a:tcPr marL="44450" marR="44450" marT="0" marB="0" anchor="ctr"/>
                </a:tc>
                <a:tc>
                  <a:txBody>
                    <a:bodyPr/>
                    <a:lstStyle/>
                    <a:p>
                      <a:pPr algn="ctr">
                        <a:lnSpc>
                          <a:spcPct val="115000"/>
                        </a:lnSpc>
                        <a:spcAft>
                          <a:spcPts val="0"/>
                        </a:spcAft>
                      </a:pPr>
                      <a:r>
                        <a:rPr lang="it-IT" sz="1800" dirty="0">
                          <a:effectLst/>
                          <a:latin typeface="Times New Roman"/>
                          <a:ea typeface="Times New Roman"/>
                          <a:cs typeface="Times New Roman"/>
                        </a:rPr>
                        <a:t>99,67%</a:t>
                      </a:r>
                    </a:p>
                  </a:txBody>
                  <a:tcPr marL="44450" marR="44450" marT="0" marB="0" anchor="ctr"/>
                </a:tc>
                <a:tc vMerge="1">
                  <a:txBody>
                    <a:bodyPr/>
                    <a:lstStyle/>
                    <a:p>
                      <a:endParaRPr lang="it-IT"/>
                    </a:p>
                  </a:txBody>
                  <a:tcPr/>
                </a:tc>
              </a:tr>
              <a:tr h="333856">
                <a:tc>
                  <a:txBody>
                    <a:bodyPr/>
                    <a:lstStyle/>
                    <a:p>
                      <a:pPr algn="ctr">
                        <a:lnSpc>
                          <a:spcPct val="107000"/>
                        </a:lnSpc>
                        <a:spcAft>
                          <a:spcPts val="0"/>
                        </a:spcAft>
                      </a:pPr>
                      <a:r>
                        <a:rPr lang="it-IT" sz="1800">
                          <a:effectLst/>
                        </a:rPr>
                        <a:t>3</a:t>
                      </a:r>
                      <a:endParaRPr lang="it-IT" sz="180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a:effectLst/>
                        </a:rPr>
                        <a:t>30</a:t>
                      </a:r>
                      <a:endParaRPr lang="it-IT" sz="180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a:effectLst/>
                        </a:rPr>
                        <a:t>100</a:t>
                      </a:r>
                      <a:endParaRPr lang="it-IT" sz="18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it-IT" sz="1800">
                          <a:effectLst/>
                          <a:latin typeface="Times New Roman"/>
                          <a:ea typeface="Times New Roman"/>
                          <a:cs typeface="Times New Roman"/>
                        </a:rPr>
                        <a:t>100</a:t>
                      </a:r>
                    </a:p>
                  </a:txBody>
                  <a:tcPr marL="44450" marR="44450" marT="0" marB="0" anchor="ctr"/>
                </a:tc>
                <a:tc>
                  <a:txBody>
                    <a:bodyPr/>
                    <a:lstStyle/>
                    <a:p>
                      <a:pPr algn="ctr">
                        <a:lnSpc>
                          <a:spcPct val="115000"/>
                        </a:lnSpc>
                        <a:spcAft>
                          <a:spcPts val="0"/>
                        </a:spcAft>
                      </a:pPr>
                      <a:r>
                        <a:rPr lang="it-IT" sz="1800" dirty="0">
                          <a:effectLst/>
                          <a:latin typeface="Times New Roman"/>
                          <a:ea typeface="Times New Roman"/>
                          <a:cs typeface="Times New Roman"/>
                        </a:rPr>
                        <a:t>100,00%</a:t>
                      </a:r>
                    </a:p>
                  </a:txBody>
                  <a:tcPr marL="44450" marR="44450" marT="0" marB="0" anchor="ctr"/>
                </a:tc>
                <a:tc vMerge="1">
                  <a:txBody>
                    <a:bodyPr/>
                    <a:lstStyle/>
                    <a:p>
                      <a:endParaRPr lang="it-IT"/>
                    </a:p>
                  </a:txBody>
                  <a:tcPr/>
                </a:tc>
              </a:tr>
            </a:tbl>
          </a:graphicData>
        </a:graphic>
      </p:graphicFrame>
      <p:sp>
        <p:nvSpPr>
          <p:cNvPr id="6" name="Segnaposto contenuto 2"/>
          <p:cNvSpPr>
            <a:spLocks noGrp="1"/>
          </p:cNvSpPr>
          <p:nvPr>
            <p:ph idx="21"/>
          </p:nvPr>
        </p:nvSpPr>
        <p:spPr>
          <a:xfrm>
            <a:off x="88445" y="96085"/>
            <a:ext cx="8948051" cy="740627"/>
          </a:xfrm>
        </p:spPr>
        <p:txBody>
          <a:bodyPr/>
          <a:lstStyle/>
          <a:p>
            <a:pPr algn="ctr"/>
            <a:r>
              <a:rPr lang="it-IT" b="1" dirty="0" smtClean="0">
                <a:solidFill>
                  <a:srgbClr val="1F497D"/>
                </a:solidFill>
              </a:rPr>
              <a:t>La performance di Ente</a:t>
            </a:r>
            <a:endParaRPr lang="it-IT" b="1" dirty="0">
              <a:solidFill>
                <a:srgbClr val="1F497D"/>
              </a:solidFill>
            </a:endParaRPr>
          </a:p>
        </p:txBody>
      </p:sp>
    </p:spTree>
    <p:extLst>
      <p:ext uri="{BB962C8B-B14F-4D97-AF65-F5344CB8AC3E}">
        <p14:creationId xmlns:p14="http://schemas.microsoft.com/office/powerpoint/2010/main" val="1957044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4052168708"/>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a:xfrm>
            <a:off x="88445" y="44624"/>
            <a:ext cx="8948051" cy="740627"/>
          </a:xfrm>
        </p:spPr>
        <p:txBody>
          <a:bodyPr/>
          <a:lstStyle/>
          <a:p>
            <a:pPr marL="0" indent="0" algn="ctr">
              <a:buNone/>
            </a:pPr>
            <a:r>
              <a:rPr lang="it-IT" b="1" dirty="0" smtClean="0">
                <a:solidFill>
                  <a:srgbClr val="1F497D"/>
                </a:solidFill>
              </a:rPr>
              <a:t>Focus tematici</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24</a:t>
            </a:fld>
            <a:endParaRPr lang="it-IT"/>
          </a:p>
        </p:txBody>
      </p:sp>
    </p:spTree>
    <p:extLst>
      <p:ext uri="{BB962C8B-B14F-4D97-AF65-F5344CB8AC3E}">
        <p14:creationId xmlns:p14="http://schemas.microsoft.com/office/powerpoint/2010/main" val="217245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25</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111026106"/>
              </p:ext>
            </p:extLst>
          </p:nvPr>
        </p:nvGraphicFramePr>
        <p:xfrm>
          <a:off x="107504" y="836712"/>
          <a:ext cx="9036496" cy="3657600"/>
        </p:xfrm>
        <a:graphic>
          <a:graphicData uri="http://schemas.openxmlformats.org/drawingml/2006/table">
            <a:tbl>
              <a:tblPr firstRow="1" firstCol="1" bandRow="1">
                <a:tableStyleId>{5C22544A-7EE6-4342-B048-85BDC9FD1C3A}</a:tableStyleId>
              </a:tblPr>
              <a:tblGrid>
                <a:gridCol w="2089238"/>
                <a:gridCol w="1588616"/>
                <a:gridCol w="2945898"/>
                <a:gridCol w="2412744"/>
              </a:tblGrid>
              <a:tr h="137160">
                <a:tc>
                  <a:txBody>
                    <a:bodyPr/>
                    <a:lstStyle/>
                    <a:p>
                      <a:pPr>
                        <a:spcAft>
                          <a:spcPts val="0"/>
                        </a:spcAft>
                      </a:pPr>
                      <a:r>
                        <a:rPr lang="it-IT" sz="1400" dirty="0">
                          <a:effectLst/>
                        </a:rPr>
                        <a:t>NUM_DECRETO</a:t>
                      </a:r>
                      <a:endParaRPr lang="it-IT" sz="1400" dirty="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DATA</a:t>
                      </a:r>
                      <a:endParaRPr lang="it-IT" sz="1400" dirty="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NUMERO PAGAMENTI</a:t>
                      </a:r>
                      <a:endParaRPr lang="it-IT" sz="1400" dirty="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IMPORTO TOTALE</a:t>
                      </a:r>
                      <a:endParaRPr lang="it-IT" sz="1400" dirty="0">
                        <a:effectLst/>
                        <a:latin typeface="Times New Roman"/>
                        <a:ea typeface="Times New Roman"/>
                        <a:cs typeface="Times New Roman"/>
                      </a:endParaRPr>
                    </a:p>
                  </a:txBody>
                  <a:tcPr marL="68580" marR="68580" marT="0" marB="0"/>
                </a:tc>
              </a:tr>
              <a:tr h="137160">
                <a:tc>
                  <a:txBody>
                    <a:bodyPr/>
                    <a:lstStyle/>
                    <a:p>
                      <a:pPr>
                        <a:spcAft>
                          <a:spcPts val="0"/>
                        </a:spcAft>
                      </a:pPr>
                      <a:r>
                        <a:rPr lang="it-IT" sz="1400" dirty="0">
                          <a:effectLst/>
                        </a:rPr>
                        <a:t>2017-0008</a:t>
                      </a:r>
                      <a:endParaRPr lang="it-IT" sz="1400" dirty="0">
                        <a:effectLst/>
                        <a:latin typeface="Times New Roman"/>
                        <a:ea typeface="Times New Roman"/>
                        <a:cs typeface="Times New Roman"/>
                      </a:endParaRPr>
                    </a:p>
                  </a:txBody>
                  <a:tcPr marL="68580" marR="68580" marT="0" marB="0"/>
                </a:tc>
                <a:tc>
                  <a:txBody>
                    <a:bodyPr/>
                    <a:lstStyle/>
                    <a:p>
                      <a:pPr>
                        <a:spcAft>
                          <a:spcPts val="0"/>
                        </a:spcAft>
                      </a:pPr>
                      <a:r>
                        <a:rPr lang="it-IT" sz="1400">
                          <a:effectLst/>
                        </a:rPr>
                        <a:t>20-01-2017</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a:effectLst/>
                        </a:rPr>
                        <a:t>3.725</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€ 23.620.631,58</a:t>
                      </a:r>
                      <a:endParaRPr lang="it-IT" sz="1400" dirty="0">
                        <a:effectLst/>
                        <a:latin typeface="Times New Roman"/>
                        <a:ea typeface="Times New Roman"/>
                        <a:cs typeface="Times New Roman"/>
                      </a:endParaRPr>
                    </a:p>
                  </a:txBody>
                  <a:tcPr marL="68580" marR="68580" marT="0" marB="0"/>
                </a:tc>
              </a:tr>
              <a:tr h="137160">
                <a:tc>
                  <a:txBody>
                    <a:bodyPr/>
                    <a:lstStyle/>
                    <a:p>
                      <a:pPr>
                        <a:spcAft>
                          <a:spcPts val="0"/>
                        </a:spcAft>
                      </a:pPr>
                      <a:r>
                        <a:rPr lang="it-IT" sz="1400" dirty="0">
                          <a:effectLst/>
                        </a:rPr>
                        <a:t>2017-0009</a:t>
                      </a:r>
                      <a:endParaRPr lang="it-IT" sz="1400" dirty="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22-01-2017</a:t>
                      </a:r>
                      <a:endParaRPr lang="it-IT" sz="1400" dirty="0">
                        <a:effectLst/>
                        <a:latin typeface="Times New Roman"/>
                        <a:ea typeface="Times New Roman"/>
                        <a:cs typeface="Times New Roman"/>
                      </a:endParaRPr>
                    </a:p>
                  </a:txBody>
                  <a:tcPr marL="68580" marR="68580" marT="0" marB="0"/>
                </a:tc>
                <a:tc>
                  <a:txBody>
                    <a:bodyPr/>
                    <a:lstStyle/>
                    <a:p>
                      <a:pPr>
                        <a:spcAft>
                          <a:spcPts val="0"/>
                        </a:spcAft>
                      </a:pPr>
                      <a:r>
                        <a:rPr lang="it-IT" sz="1400">
                          <a:effectLst/>
                        </a:rPr>
                        <a:t>122</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€ 3.139.523,19</a:t>
                      </a:r>
                      <a:endParaRPr lang="it-IT" sz="1400" dirty="0">
                        <a:effectLst/>
                        <a:latin typeface="Times New Roman"/>
                        <a:ea typeface="Times New Roman"/>
                        <a:cs typeface="Times New Roman"/>
                      </a:endParaRPr>
                    </a:p>
                  </a:txBody>
                  <a:tcPr marL="68580" marR="68580" marT="0" marB="0"/>
                </a:tc>
              </a:tr>
              <a:tr h="137160">
                <a:tc>
                  <a:txBody>
                    <a:bodyPr/>
                    <a:lstStyle/>
                    <a:p>
                      <a:pPr>
                        <a:spcAft>
                          <a:spcPts val="0"/>
                        </a:spcAft>
                      </a:pPr>
                      <a:r>
                        <a:rPr lang="it-IT" sz="1400">
                          <a:effectLst/>
                        </a:rPr>
                        <a:t>2017-0010</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21-03-2017</a:t>
                      </a:r>
                      <a:endParaRPr lang="it-IT" sz="1400" dirty="0">
                        <a:effectLst/>
                        <a:latin typeface="Times New Roman"/>
                        <a:ea typeface="Times New Roman"/>
                        <a:cs typeface="Times New Roman"/>
                      </a:endParaRPr>
                    </a:p>
                  </a:txBody>
                  <a:tcPr marL="68580" marR="68580" marT="0" marB="0"/>
                </a:tc>
                <a:tc>
                  <a:txBody>
                    <a:bodyPr/>
                    <a:lstStyle/>
                    <a:p>
                      <a:pPr>
                        <a:spcAft>
                          <a:spcPts val="0"/>
                        </a:spcAft>
                      </a:pPr>
                      <a:r>
                        <a:rPr lang="it-IT" sz="1400">
                          <a:effectLst/>
                        </a:rPr>
                        <a:t>836</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€ 4.492.776,78</a:t>
                      </a:r>
                      <a:endParaRPr lang="it-IT" sz="1400" dirty="0">
                        <a:effectLst/>
                        <a:latin typeface="Times New Roman"/>
                        <a:ea typeface="Times New Roman"/>
                        <a:cs typeface="Times New Roman"/>
                      </a:endParaRPr>
                    </a:p>
                  </a:txBody>
                  <a:tcPr marL="68580" marR="68580" marT="0" marB="0"/>
                </a:tc>
              </a:tr>
              <a:tr h="137160">
                <a:tc>
                  <a:txBody>
                    <a:bodyPr/>
                    <a:lstStyle/>
                    <a:p>
                      <a:pPr>
                        <a:spcAft>
                          <a:spcPts val="0"/>
                        </a:spcAft>
                      </a:pPr>
                      <a:r>
                        <a:rPr lang="it-IT" sz="1400">
                          <a:effectLst/>
                        </a:rPr>
                        <a:t>2017-0011</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26-04-2017</a:t>
                      </a:r>
                      <a:endParaRPr lang="it-IT" sz="1400" dirty="0">
                        <a:effectLst/>
                        <a:latin typeface="Times New Roman"/>
                        <a:ea typeface="Times New Roman"/>
                        <a:cs typeface="Times New Roman"/>
                      </a:endParaRPr>
                    </a:p>
                  </a:txBody>
                  <a:tcPr marL="68580" marR="68580" marT="0" marB="0"/>
                </a:tc>
                <a:tc>
                  <a:txBody>
                    <a:bodyPr/>
                    <a:lstStyle/>
                    <a:p>
                      <a:pPr>
                        <a:spcAft>
                          <a:spcPts val="0"/>
                        </a:spcAft>
                      </a:pPr>
                      <a:r>
                        <a:rPr lang="it-IT" sz="1400">
                          <a:effectLst/>
                        </a:rPr>
                        <a:t>56</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€ 1.483.606,38</a:t>
                      </a:r>
                      <a:endParaRPr lang="it-IT" sz="1400" dirty="0">
                        <a:effectLst/>
                        <a:latin typeface="Times New Roman"/>
                        <a:ea typeface="Times New Roman"/>
                        <a:cs typeface="Times New Roman"/>
                      </a:endParaRPr>
                    </a:p>
                  </a:txBody>
                  <a:tcPr marL="68580" marR="68580" marT="0" marB="0"/>
                </a:tc>
              </a:tr>
              <a:tr h="137160">
                <a:tc>
                  <a:txBody>
                    <a:bodyPr/>
                    <a:lstStyle/>
                    <a:p>
                      <a:pPr>
                        <a:spcAft>
                          <a:spcPts val="0"/>
                        </a:spcAft>
                      </a:pPr>
                      <a:r>
                        <a:rPr lang="it-IT" sz="1400" dirty="0">
                          <a:effectLst/>
                        </a:rPr>
                        <a:t>2017-0012</a:t>
                      </a:r>
                      <a:endParaRPr lang="it-IT" sz="1400" dirty="0">
                        <a:effectLst/>
                        <a:latin typeface="Times New Roman"/>
                        <a:ea typeface="Times New Roman"/>
                        <a:cs typeface="Times New Roman"/>
                      </a:endParaRPr>
                    </a:p>
                  </a:txBody>
                  <a:tcPr marL="68580" marR="68580" marT="0" marB="0"/>
                </a:tc>
                <a:tc>
                  <a:txBody>
                    <a:bodyPr/>
                    <a:lstStyle/>
                    <a:p>
                      <a:pPr>
                        <a:spcAft>
                          <a:spcPts val="0"/>
                        </a:spcAft>
                      </a:pPr>
                      <a:r>
                        <a:rPr lang="it-IT" sz="1400">
                          <a:effectLst/>
                        </a:rPr>
                        <a:t>18-05-2017</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11.905</a:t>
                      </a:r>
                      <a:endParaRPr lang="it-IT" sz="1400" dirty="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€ 33.411.799,80</a:t>
                      </a:r>
                      <a:endParaRPr lang="it-IT" sz="1400" dirty="0">
                        <a:effectLst/>
                        <a:latin typeface="Times New Roman"/>
                        <a:ea typeface="Times New Roman"/>
                        <a:cs typeface="Times New Roman"/>
                      </a:endParaRPr>
                    </a:p>
                  </a:txBody>
                  <a:tcPr marL="68580" marR="68580" marT="0" marB="0"/>
                </a:tc>
              </a:tr>
              <a:tr h="137160">
                <a:tc>
                  <a:txBody>
                    <a:bodyPr/>
                    <a:lstStyle/>
                    <a:p>
                      <a:pPr>
                        <a:spcAft>
                          <a:spcPts val="0"/>
                        </a:spcAft>
                      </a:pPr>
                      <a:r>
                        <a:rPr lang="it-IT" sz="1400">
                          <a:effectLst/>
                        </a:rPr>
                        <a:t>2017-0013</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a:effectLst/>
                        </a:rPr>
                        <a:t>28-06-2017</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2.507</a:t>
                      </a:r>
                      <a:endParaRPr lang="it-IT" sz="1400" dirty="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€ 10.029.002,27</a:t>
                      </a:r>
                      <a:endParaRPr lang="it-IT" sz="1400" dirty="0">
                        <a:effectLst/>
                        <a:latin typeface="Times New Roman"/>
                        <a:ea typeface="Times New Roman"/>
                        <a:cs typeface="Times New Roman"/>
                      </a:endParaRPr>
                    </a:p>
                  </a:txBody>
                  <a:tcPr marL="68580" marR="68580" marT="0" marB="0"/>
                </a:tc>
              </a:tr>
              <a:tr h="137160">
                <a:tc>
                  <a:txBody>
                    <a:bodyPr/>
                    <a:lstStyle/>
                    <a:p>
                      <a:pPr>
                        <a:spcAft>
                          <a:spcPts val="0"/>
                        </a:spcAft>
                      </a:pPr>
                      <a:r>
                        <a:rPr lang="it-IT" sz="1400">
                          <a:effectLst/>
                        </a:rPr>
                        <a:t>2017-0014</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a:effectLst/>
                        </a:rPr>
                        <a:t>30-06-2017</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67</a:t>
                      </a:r>
                      <a:endParaRPr lang="it-IT" sz="1400" dirty="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€ 2.329.651,50</a:t>
                      </a:r>
                      <a:endParaRPr lang="it-IT" sz="1400" dirty="0">
                        <a:effectLst/>
                        <a:latin typeface="Times New Roman"/>
                        <a:ea typeface="Times New Roman"/>
                        <a:cs typeface="Times New Roman"/>
                      </a:endParaRPr>
                    </a:p>
                  </a:txBody>
                  <a:tcPr marL="68580" marR="68580" marT="0" marB="0"/>
                </a:tc>
              </a:tr>
              <a:tr h="137160">
                <a:tc>
                  <a:txBody>
                    <a:bodyPr/>
                    <a:lstStyle/>
                    <a:p>
                      <a:pPr>
                        <a:spcAft>
                          <a:spcPts val="0"/>
                        </a:spcAft>
                      </a:pPr>
                      <a:r>
                        <a:rPr lang="it-IT" sz="1400">
                          <a:effectLst/>
                        </a:rPr>
                        <a:t>2017-0015</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a:effectLst/>
                        </a:rPr>
                        <a:t>03-07-2017</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a:effectLst/>
                        </a:rPr>
                        <a:t>1.185</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€ 4.015.135,29</a:t>
                      </a:r>
                      <a:endParaRPr lang="it-IT" sz="1400" dirty="0">
                        <a:effectLst/>
                        <a:latin typeface="Times New Roman"/>
                        <a:ea typeface="Times New Roman"/>
                        <a:cs typeface="Times New Roman"/>
                      </a:endParaRPr>
                    </a:p>
                  </a:txBody>
                  <a:tcPr marL="68580" marR="68580" marT="0" marB="0"/>
                </a:tc>
              </a:tr>
              <a:tr h="137160">
                <a:tc>
                  <a:txBody>
                    <a:bodyPr/>
                    <a:lstStyle/>
                    <a:p>
                      <a:pPr>
                        <a:spcAft>
                          <a:spcPts val="0"/>
                        </a:spcAft>
                      </a:pPr>
                      <a:r>
                        <a:rPr lang="it-IT" sz="1400">
                          <a:effectLst/>
                        </a:rPr>
                        <a:t>2017-0016</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a:effectLst/>
                        </a:rPr>
                        <a:t>07-07-2017</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1.815</a:t>
                      </a:r>
                      <a:endParaRPr lang="it-IT" sz="1400" dirty="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€ 6.050.913,14</a:t>
                      </a:r>
                      <a:endParaRPr lang="it-IT" sz="1400" dirty="0">
                        <a:effectLst/>
                        <a:latin typeface="Times New Roman"/>
                        <a:ea typeface="Times New Roman"/>
                        <a:cs typeface="Times New Roman"/>
                      </a:endParaRPr>
                    </a:p>
                  </a:txBody>
                  <a:tcPr marL="68580" marR="68580" marT="0" marB="0"/>
                </a:tc>
              </a:tr>
              <a:tr h="137160">
                <a:tc>
                  <a:txBody>
                    <a:bodyPr/>
                    <a:lstStyle/>
                    <a:p>
                      <a:pPr>
                        <a:spcAft>
                          <a:spcPts val="0"/>
                        </a:spcAft>
                      </a:pPr>
                      <a:r>
                        <a:rPr lang="it-IT" sz="1400">
                          <a:effectLst/>
                        </a:rPr>
                        <a:t>2017-0017</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a:effectLst/>
                        </a:rPr>
                        <a:t>10-08-2017</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531</a:t>
                      </a:r>
                      <a:endParaRPr lang="it-IT" sz="1400" dirty="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€ 3.078.633,50</a:t>
                      </a:r>
                      <a:endParaRPr lang="it-IT" sz="1400" dirty="0">
                        <a:effectLst/>
                        <a:latin typeface="Times New Roman"/>
                        <a:ea typeface="Times New Roman"/>
                        <a:cs typeface="Times New Roman"/>
                      </a:endParaRPr>
                    </a:p>
                  </a:txBody>
                  <a:tcPr marL="68580" marR="68580" marT="0" marB="0"/>
                </a:tc>
              </a:tr>
              <a:tr h="137160">
                <a:tc>
                  <a:txBody>
                    <a:bodyPr/>
                    <a:lstStyle/>
                    <a:p>
                      <a:pPr>
                        <a:spcAft>
                          <a:spcPts val="0"/>
                        </a:spcAft>
                      </a:pPr>
                      <a:r>
                        <a:rPr lang="it-IT" sz="1400">
                          <a:effectLst/>
                        </a:rPr>
                        <a:t>2017-0018</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a:effectLst/>
                        </a:rPr>
                        <a:t>10-10-2017</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970</a:t>
                      </a:r>
                      <a:endParaRPr lang="it-IT" sz="1400" dirty="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€ 3.109.845,76</a:t>
                      </a:r>
                      <a:endParaRPr lang="it-IT" sz="1400" dirty="0">
                        <a:effectLst/>
                        <a:latin typeface="Times New Roman"/>
                        <a:ea typeface="Times New Roman"/>
                        <a:cs typeface="Times New Roman"/>
                      </a:endParaRPr>
                    </a:p>
                  </a:txBody>
                  <a:tcPr marL="68580" marR="68580" marT="0" marB="0"/>
                </a:tc>
              </a:tr>
              <a:tr h="137160">
                <a:tc>
                  <a:txBody>
                    <a:bodyPr/>
                    <a:lstStyle/>
                    <a:p>
                      <a:pPr>
                        <a:spcAft>
                          <a:spcPts val="0"/>
                        </a:spcAft>
                      </a:pPr>
                      <a:r>
                        <a:rPr lang="it-IT" sz="1400">
                          <a:effectLst/>
                        </a:rPr>
                        <a:t>2017-0019</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a:effectLst/>
                        </a:rPr>
                        <a:t>18-10-2017</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164</a:t>
                      </a:r>
                      <a:endParaRPr lang="it-IT" sz="1400" dirty="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€ 4.100.555,29</a:t>
                      </a:r>
                      <a:endParaRPr lang="it-IT" sz="1400" dirty="0">
                        <a:effectLst/>
                        <a:latin typeface="Times New Roman"/>
                        <a:ea typeface="Times New Roman"/>
                        <a:cs typeface="Times New Roman"/>
                      </a:endParaRPr>
                    </a:p>
                  </a:txBody>
                  <a:tcPr marL="68580" marR="68580" marT="0" marB="0"/>
                </a:tc>
              </a:tr>
              <a:tr h="137160">
                <a:tc>
                  <a:txBody>
                    <a:bodyPr/>
                    <a:lstStyle/>
                    <a:p>
                      <a:pPr>
                        <a:spcAft>
                          <a:spcPts val="0"/>
                        </a:spcAft>
                      </a:pPr>
                      <a:r>
                        <a:rPr lang="it-IT" sz="1400">
                          <a:effectLst/>
                        </a:rPr>
                        <a:t>2017-0020</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a:effectLst/>
                        </a:rPr>
                        <a:t>26-10-2017</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4.697</a:t>
                      </a:r>
                      <a:endParaRPr lang="it-IT" sz="1400" dirty="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€ 15.565.698,86</a:t>
                      </a:r>
                      <a:endParaRPr lang="it-IT" sz="1400" dirty="0">
                        <a:effectLst/>
                        <a:latin typeface="Times New Roman"/>
                        <a:ea typeface="Times New Roman"/>
                        <a:cs typeface="Times New Roman"/>
                      </a:endParaRPr>
                    </a:p>
                  </a:txBody>
                  <a:tcPr marL="68580" marR="68580" marT="0" marB="0"/>
                </a:tc>
              </a:tr>
              <a:tr h="137160">
                <a:tc>
                  <a:txBody>
                    <a:bodyPr/>
                    <a:lstStyle/>
                    <a:p>
                      <a:pPr>
                        <a:spcAft>
                          <a:spcPts val="0"/>
                        </a:spcAft>
                      </a:pPr>
                      <a:r>
                        <a:rPr lang="it-IT" sz="1400">
                          <a:effectLst/>
                        </a:rPr>
                        <a:t>2017-0021</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a:effectLst/>
                        </a:rPr>
                        <a:t>07-11-2017</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a:effectLst/>
                        </a:rPr>
                        <a:t>1.047</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€ 5.173.117,14</a:t>
                      </a:r>
                      <a:endParaRPr lang="it-IT" sz="1400" dirty="0">
                        <a:effectLst/>
                        <a:latin typeface="Times New Roman"/>
                        <a:ea typeface="Times New Roman"/>
                        <a:cs typeface="Times New Roman"/>
                      </a:endParaRPr>
                    </a:p>
                  </a:txBody>
                  <a:tcPr marL="68580" marR="68580" marT="0" marB="0"/>
                </a:tc>
              </a:tr>
              <a:tr h="137160">
                <a:tc>
                  <a:txBody>
                    <a:bodyPr/>
                    <a:lstStyle/>
                    <a:p>
                      <a:pPr>
                        <a:spcAft>
                          <a:spcPts val="0"/>
                        </a:spcAft>
                      </a:pPr>
                      <a:r>
                        <a:rPr lang="it-IT" sz="1400">
                          <a:effectLst/>
                        </a:rPr>
                        <a:t>2017-0022</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a:effectLst/>
                        </a:rPr>
                        <a:t>13-12-2017</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a:effectLst/>
                        </a:rPr>
                        <a:t>12</a:t>
                      </a:r>
                      <a:endParaRPr lang="it-IT" sz="1400">
                        <a:effectLst/>
                        <a:latin typeface="Times New Roman"/>
                        <a:ea typeface="Times New Roman"/>
                        <a:cs typeface="Times New Roman"/>
                      </a:endParaRPr>
                    </a:p>
                  </a:txBody>
                  <a:tcPr marL="68580" marR="68580" marT="0" marB="0"/>
                </a:tc>
                <a:tc>
                  <a:txBody>
                    <a:bodyPr/>
                    <a:lstStyle/>
                    <a:p>
                      <a:pPr>
                        <a:spcAft>
                          <a:spcPts val="0"/>
                        </a:spcAft>
                      </a:pPr>
                      <a:r>
                        <a:rPr lang="it-IT" sz="1400" dirty="0">
                          <a:effectLst/>
                        </a:rPr>
                        <a:t>€ 1.072.398,96</a:t>
                      </a:r>
                      <a:endParaRPr lang="it-IT" sz="1400" dirty="0">
                        <a:effectLst/>
                        <a:latin typeface="Times New Roman"/>
                        <a:ea typeface="Times New Roman"/>
                        <a:cs typeface="Times New Roman"/>
                      </a:endParaRPr>
                    </a:p>
                  </a:txBody>
                  <a:tcPr marL="68580" marR="68580" marT="0" marB="0"/>
                </a:tc>
              </a:tr>
              <a:tr h="167640">
                <a:tc>
                  <a:txBody>
                    <a:bodyPr/>
                    <a:lstStyle/>
                    <a:p>
                      <a:endParaRPr lang="it-IT" sz="1400">
                        <a:effectLst/>
                        <a:latin typeface="Calibri"/>
                        <a:cs typeface="Times New Roman"/>
                      </a:endParaRPr>
                    </a:p>
                  </a:txBody>
                  <a:tcPr marL="68580" marR="68580" marT="0" marB="0"/>
                </a:tc>
                <a:tc>
                  <a:txBody>
                    <a:bodyPr/>
                    <a:lstStyle/>
                    <a:p>
                      <a:endParaRPr lang="it-IT" sz="1400">
                        <a:effectLst/>
                        <a:latin typeface="Calibri"/>
                        <a:cs typeface="Times New Roman"/>
                      </a:endParaRPr>
                    </a:p>
                  </a:txBody>
                  <a:tcPr marL="68580" marR="68580" marT="0" marB="0"/>
                </a:tc>
                <a:tc>
                  <a:txBody>
                    <a:bodyPr/>
                    <a:lstStyle/>
                    <a:p>
                      <a:pPr>
                        <a:spcAft>
                          <a:spcPts val="0"/>
                        </a:spcAft>
                      </a:pPr>
                      <a:r>
                        <a:rPr lang="it-IT" sz="1600" b="1" dirty="0">
                          <a:effectLst/>
                        </a:rPr>
                        <a:t>29.627</a:t>
                      </a:r>
                      <a:endParaRPr lang="it-IT" sz="1600" b="1" dirty="0">
                        <a:effectLst/>
                        <a:latin typeface="Times New Roman"/>
                        <a:ea typeface="Times New Roman"/>
                        <a:cs typeface="Times New Roman"/>
                      </a:endParaRPr>
                    </a:p>
                  </a:txBody>
                  <a:tcPr marL="68580" marR="68580" marT="0" marB="0"/>
                </a:tc>
                <a:tc>
                  <a:txBody>
                    <a:bodyPr/>
                    <a:lstStyle/>
                    <a:p>
                      <a:pPr>
                        <a:spcAft>
                          <a:spcPts val="0"/>
                        </a:spcAft>
                      </a:pPr>
                      <a:r>
                        <a:rPr lang="it-IT" sz="1600" b="1" dirty="0">
                          <a:effectLst/>
                        </a:rPr>
                        <a:t>€ 120.673.289,44</a:t>
                      </a:r>
                      <a:endParaRPr lang="it-IT" sz="1600" b="1" dirty="0">
                        <a:effectLst/>
                        <a:latin typeface="Times New Roman"/>
                        <a:ea typeface="Times New Roman"/>
                        <a:cs typeface="Times New Roman"/>
                      </a:endParaRPr>
                    </a:p>
                  </a:txBody>
                  <a:tcPr marL="68580" marR="68580" marT="0" marB="0"/>
                </a:tc>
              </a:tr>
            </a:tbl>
          </a:graphicData>
        </a:graphic>
      </p:graphicFrame>
      <p:sp>
        <p:nvSpPr>
          <p:cNvPr id="7" name="Segnaposto contenuto 2"/>
          <p:cNvSpPr>
            <a:spLocks noGrp="1"/>
          </p:cNvSpPr>
          <p:nvPr>
            <p:ph idx="21"/>
          </p:nvPr>
        </p:nvSpPr>
        <p:spPr>
          <a:xfrm>
            <a:off x="88445" y="24077"/>
            <a:ext cx="8948051" cy="740627"/>
          </a:xfrm>
        </p:spPr>
        <p:txBody>
          <a:bodyPr/>
          <a:lstStyle/>
          <a:p>
            <a:pPr marL="0" indent="0" algn="ctr">
              <a:buNone/>
            </a:pPr>
            <a:r>
              <a:rPr lang="it-IT" b="1" dirty="0" smtClean="0">
                <a:solidFill>
                  <a:srgbClr val="1F497D"/>
                </a:solidFill>
              </a:rPr>
              <a:t>Fondo FEASR</a:t>
            </a:r>
            <a:endParaRPr lang="it-IT" b="1" dirty="0">
              <a:solidFill>
                <a:srgbClr val="1F497D"/>
              </a:solidFill>
            </a:endParaRPr>
          </a:p>
        </p:txBody>
      </p:sp>
    </p:spTree>
    <p:extLst>
      <p:ext uri="{BB962C8B-B14F-4D97-AF65-F5344CB8AC3E}">
        <p14:creationId xmlns:p14="http://schemas.microsoft.com/office/powerpoint/2010/main" val="302610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26</a:t>
            </a:fld>
            <a:endParaRPr lang="it-IT"/>
          </a:p>
        </p:txBody>
      </p:sp>
      <p:graphicFrame>
        <p:nvGraphicFramePr>
          <p:cNvPr id="6" name="Grafico 5"/>
          <p:cNvGraphicFramePr>
            <a:graphicFrameLocks/>
          </p:cNvGraphicFramePr>
          <p:nvPr>
            <p:extLst>
              <p:ext uri="{D42A27DB-BD31-4B8C-83A1-F6EECF244321}">
                <p14:modId xmlns:p14="http://schemas.microsoft.com/office/powerpoint/2010/main" val="2614941401"/>
              </p:ext>
            </p:extLst>
          </p:nvPr>
        </p:nvGraphicFramePr>
        <p:xfrm>
          <a:off x="0" y="908720"/>
          <a:ext cx="4464588" cy="25922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fico 8"/>
          <p:cNvGraphicFramePr>
            <a:graphicFrameLocks/>
          </p:cNvGraphicFramePr>
          <p:nvPr>
            <p:extLst>
              <p:ext uri="{D42A27DB-BD31-4B8C-83A1-F6EECF244321}">
                <p14:modId xmlns:p14="http://schemas.microsoft.com/office/powerpoint/2010/main" val="2965011917"/>
              </p:ext>
            </p:extLst>
          </p:nvPr>
        </p:nvGraphicFramePr>
        <p:xfrm>
          <a:off x="4283968" y="2348880"/>
          <a:ext cx="4680520"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11" name="Segnaposto contenuto 2"/>
          <p:cNvSpPr>
            <a:spLocks noGrp="1"/>
          </p:cNvSpPr>
          <p:nvPr>
            <p:ph idx="21"/>
          </p:nvPr>
        </p:nvSpPr>
        <p:spPr>
          <a:xfrm>
            <a:off x="88445" y="24077"/>
            <a:ext cx="8948051" cy="740627"/>
          </a:xfrm>
        </p:spPr>
        <p:txBody>
          <a:bodyPr/>
          <a:lstStyle/>
          <a:p>
            <a:pPr marL="0" indent="0" algn="ctr">
              <a:buNone/>
            </a:pPr>
            <a:r>
              <a:rPr lang="it-IT" b="1" dirty="0" smtClean="0">
                <a:solidFill>
                  <a:srgbClr val="1F497D"/>
                </a:solidFill>
              </a:rPr>
              <a:t>Fondo FEASR</a:t>
            </a:r>
            <a:endParaRPr lang="it-IT" b="1" dirty="0">
              <a:solidFill>
                <a:srgbClr val="1F497D"/>
              </a:solidFill>
            </a:endParaRPr>
          </a:p>
        </p:txBody>
      </p:sp>
    </p:spTree>
    <p:extLst>
      <p:ext uri="{BB962C8B-B14F-4D97-AF65-F5344CB8AC3E}">
        <p14:creationId xmlns:p14="http://schemas.microsoft.com/office/powerpoint/2010/main" val="4290836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21"/>
            <p:extLst>
              <p:ext uri="{D42A27DB-BD31-4B8C-83A1-F6EECF244321}">
                <p14:modId xmlns:p14="http://schemas.microsoft.com/office/powerpoint/2010/main" val="3896272233"/>
              </p:ext>
            </p:extLst>
          </p:nvPr>
        </p:nvGraphicFramePr>
        <p:xfrm>
          <a:off x="107504" y="555436"/>
          <a:ext cx="8964487" cy="4745772"/>
        </p:xfrm>
        <a:graphic>
          <a:graphicData uri="http://schemas.openxmlformats.org/drawingml/2006/table">
            <a:tbl>
              <a:tblPr firstRow="1" firstCol="1" bandRow="1">
                <a:tableStyleId>{5C22544A-7EE6-4342-B048-85BDC9FD1C3A}</a:tableStyleId>
              </a:tblPr>
              <a:tblGrid>
                <a:gridCol w="2422342"/>
                <a:gridCol w="1626820"/>
                <a:gridCol w="2394007"/>
                <a:gridCol w="2521318"/>
              </a:tblGrid>
              <a:tr h="0">
                <a:tc>
                  <a:txBody>
                    <a:bodyPr/>
                    <a:lstStyle/>
                    <a:p>
                      <a:pPr>
                        <a:spcAft>
                          <a:spcPts val="0"/>
                        </a:spcAft>
                      </a:pPr>
                      <a:r>
                        <a:rPr lang="it-IT" sz="1400" dirty="0">
                          <a:effectLst/>
                        </a:rPr>
                        <a:t>NUMERO DECRETO</a:t>
                      </a:r>
                      <a:endParaRPr lang="it-IT" sz="1400" dirty="0">
                        <a:effectLst/>
                        <a:latin typeface="Times New Roman"/>
                        <a:ea typeface="Times New Roman"/>
                        <a:cs typeface="Times New Roman"/>
                      </a:endParaRPr>
                    </a:p>
                  </a:txBody>
                  <a:tcPr marL="16645" marR="16645" marT="0" marB="0"/>
                </a:tc>
                <a:tc>
                  <a:txBody>
                    <a:bodyPr/>
                    <a:lstStyle/>
                    <a:p>
                      <a:pPr>
                        <a:spcAft>
                          <a:spcPts val="0"/>
                        </a:spcAft>
                      </a:pPr>
                      <a:r>
                        <a:rPr lang="it-IT" sz="1400" dirty="0">
                          <a:effectLst/>
                        </a:rPr>
                        <a:t>DATA</a:t>
                      </a:r>
                      <a:endParaRPr lang="it-IT" sz="1400" dirty="0">
                        <a:effectLst/>
                        <a:latin typeface="Times New Roman"/>
                        <a:ea typeface="Times New Roman"/>
                        <a:cs typeface="Times New Roman"/>
                      </a:endParaRPr>
                    </a:p>
                  </a:txBody>
                  <a:tcPr marL="16645" marR="16645" marT="0" marB="0"/>
                </a:tc>
                <a:tc>
                  <a:txBody>
                    <a:bodyPr/>
                    <a:lstStyle/>
                    <a:p>
                      <a:pPr>
                        <a:spcAft>
                          <a:spcPts val="0"/>
                        </a:spcAft>
                      </a:pPr>
                      <a:r>
                        <a:rPr lang="it-IT" sz="1400">
                          <a:effectLst/>
                        </a:rPr>
                        <a:t>NUMERO PAGAMENTI</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IMPORTO TOTALE</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dirty="0">
                          <a:effectLst/>
                        </a:rPr>
                        <a:t>2013-0012</a:t>
                      </a:r>
                      <a:endParaRPr lang="it-IT" sz="1400" dirty="0">
                        <a:effectLst/>
                        <a:latin typeface="Times New Roman"/>
                        <a:ea typeface="Times New Roman"/>
                        <a:cs typeface="Times New Roman"/>
                      </a:endParaRPr>
                    </a:p>
                  </a:txBody>
                  <a:tcPr marL="16645" marR="16645" marT="0" marB="0"/>
                </a:tc>
                <a:tc>
                  <a:txBody>
                    <a:bodyPr/>
                    <a:lstStyle/>
                    <a:p>
                      <a:pPr>
                        <a:spcAft>
                          <a:spcPts val="0"/>
                        </a:spcAft>
                      </a:pPr>
                      <a:r>
                        <a:rPr lang="it-IT" sz="1400">
                          <a:effectLst/>
                        </a:rPr>
                        <a:t>19-01-2017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881</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€ 3.303.729,49</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dirty="0">
                          <a:effectLst/>
                        </a:rPr>
                        <a:t>2013-0013</a:t>
                      </a:r>
                      <a:endParaRPr lang="it-IT" sz="1400" dirty="0">
                        <a:effectLst/>
                        <a:latin typeface="Times New Roman"/>
                        <a:ea typeface="Times New Roman"/>
                        <a:cs typeface="Times New Roman"/>
                      </a:endParaRPr>
                    </a:p>
                  </a:txBody>
                  <a:tcPr marL="16645" marR="16645" marT="0" marB="0"/>
                </a:tc>
                <a:tc>
                  <a:txBody>
                    <a:bodyPr/>
                    <a:lstStyle/>
                    <a:p>
                      <a:pPr>
                        <a:spcAft>
                          <a:spcPts val="0"/>
                        </a:spcAft>
                      </a:pPr>
                      <a:r>
                        <a:rPr lang="it-IT" sz="1400">
                          <a:effectLst/>
                        </a:rPr>
                        <a:t>18-01-2017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1</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€ 6.919,70</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2012-0012</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17-01-2017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897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€ 1.643.006,51</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2016-0004</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20-01-2017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60.721</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€ 42.748.194,99</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2016-0005</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27-02-2017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3.118</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€ 7.729.411,43</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2016-0006</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18-05-2017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2.780</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€ 7.268.254,34</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2016-0007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21-06-2017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64.076</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€ 36.832.364,81</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2016-0008</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27-06-2017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7.714</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€ 8.378.915,72</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2016-0009</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28-06-2017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998</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€ 2.402.209,48</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2014-0015</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09-10-2017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64</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€ 16.412,42</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2016-0010</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25-07-2017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2.950</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€ 2.519.806,20</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2014-0015</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09-10-2017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32</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€ 8.206,21</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2015-0015</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09-10-2017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835</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€ 165.980,39</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2015-0015</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09-10-2017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1.670</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€ 331.960,78</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2016-0011</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05-10-2017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14.323</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€ 1.895.481,04</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2016-0012</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27-10-2017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1.312</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€ 1.885.070,19</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2016-0013</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dirty="0">
                          <a:effectLst/>
                        </a:rPr>
                        <a:t>30-10-2017</a:t>
                      </a:r>
                      <a:endParaRPr lang="it-IT" sz="1400" dirty="0">
                        <a:effectLst/>
                        <a:latin typeface="Times New Roman"/>
                        <a:ea typeface="Times New Roman"/>
                        <a:cs typeface="Times New Roman"/>
                      </a:endParaRPr>
                    </a:p>
                  </a:txBody>
                  <a:tcPr marL="16645" marR="16645" marT="0" marB="0"/>
                </a:tc>
                <a:tc>
                  <a:txBody>
                    <a:bodyPr/>
                    <a:lstStyle/>
                    <a:p>
                      <a:pPr>
                        <a:spcAft>
                          <a:spcPts val="0"/>
                        </a:spcAft>
                      </a:pPr>
                      <a:r>
                        <a:rPr lang="it-IT" sz="1400">
                          <a:effectLst/>
                        </a:rPr>
                        <a:t>3</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€ 142.757,32</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2017-0003</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16-11-2017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42</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€ 402.261,44</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2017-0001</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31-10-2017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54.744</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€ 89.963.495,29</a:t>
                      </a:r>
                      <a:endParaRPr lang="it-IT" sz="1400">
                        <a:effectLst/>
                        <a:latin typeface="Times New Roman"/>
                        <a:ea typeface="Times New Roman"/>
                        <a:cs typeface="Times New Roman"/>
                      </a:endParaRPr>
                    </a:p>
                  </a:txBody>
                  <a:tcPr marL="16645" marR="16645" marT="0" marB="0"/>
                </a:tc>
              </a:tr>
              <a:tr h="193108">
                <a:tc>
                  <a:txBody>
                    <a:bodyPr/>
                    <a:lstStyle/>
                    <a:p>
                      <a:pPr>
                        <a:spcAft>
                          <a:spcPts val="0"/>
                        </a:spcAft>
                      </a:pPr>
                      <a:r>
                        <a:rPr lang="it-IT" sz="1400">
                          <a:effectLst/>
                        </a:rPr>
                        <a:t>2017-0002</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15-11-2017</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7.348</a:t>
                      </a:r>
                      <a:endParaRPr lang="it-IT" sz="1400">
                        <a:effectLst/>
                        <a:latin typeface="Times New Roman"/>
                        <a:ea typeface="Times New Roman"/>
                        <a:cs typeface="Times New Roman"/>
                      </a:endParaRPr>
                    </a:p>
                  </a:txBody>
                  <a:tcPr marL="16645" marR="16645" marT="0" marB="0"/>
                </a:tc>
                <a:tc>
                  <a:txBody>
                    <a:bodyPr/>
                    <a:lstStyle/>
                    <a:p>
                      <a:pPr>
                        <a:spcAft>
                          <a:spcPts val="0"/>
                        </a:spcAft>
                      </a:pPr>
                      <a:r>
                        <a:rPr lang="it-IT" sz="1400">
                          <a:effectLst/>
                        </a:rPr>
                        <a:t>€ 35.397.557,60</a:t>
                      </a:r>
                      <a:endParaRPr lang="it-IT" sz="1400">
                        <a:effectLst/>
                        <a:latin typeface="Times New Roman"/>
                        <a:ea typeface="Times New Roman"/>
                        <a:cs typeface="Times New Roman"/>
                      </a:endParaRPr>
                    </a:p>
                  </a:txBody>
                  <a:tcPr marL="16645" marR="16645" marT="0" marB="0"/>
                </a:tc>
              </a:tr>
              <a:tr h="265212">
                <a:tc>
                  <a:txBody>
                    <a:bodyPr/>
                    <a:lstStyle/>
                    <a:p>
                      <a:endParaRPr lang="it-IT" sz="1400">
                        <a:effectLst/>
                        <a:latin typeface="Calibri"/>
                        <a:cs typeface="Times New Roman"/>
                      </a:endParaRPr>
                    </a:p>
                  </a:txBody>
                  <a:tcPr marL="16645" marR="16645" marT="0" marB="0"/>
                </a:tc>
                <a:tc>
                  <a:txBody>
                    <a:bodyPr/>
                    <a:lstStyle/>
                    <a:p>
                      <a:endParaRPr lang="it-IT" sz="1400">
                        <a:effectLst/>
                        <a:latin typeface="Calibri"/>
                        <a:cs typeface="Times New Roman"/>
                      </a:endParaRPr>
                    </a:p>
                  </a:txBody>
                  <a:tcPr marL="16645" marR="16645" marT="0" marB="0"/>
                </a:tc>
                <a:tc>
                  <a:txBody>
                    <a:bodyPr/>
                    <a:lstStyle/>
                    <a:p>
                      <a:pPr>
                        <a:spcAft>
                          <a:spcPts val="0"/>
                        </a:spcAft>
                      </a:pPr>
                      <a:r>
                        <a:rPr lang="it-IT" sz="1600" dirty="0">
                          <a:effectLst/>
                        </a:rPr>
                        <a:t>224.509</a:t>
                      </a:r>
                      <a:endParaRPr lang="it-IT" sz="1600" dirty="0">
                        <a:effectLst/>
                        <a:latin typeface="Times New Roman"/>
                        <a:ea typeface="Times New Roman"/>
                        <a:cs typeface="Times New Roman"/>
                      </a:endParaRPr>
                    </a:p>
                  </a:txBody>
                  <a:tcPr marL="16645" marR="16645" marT="0" marB="0"/>
                </a:tc>
                <a:tc>
                  <a:txBody>
                    <a:bodyPr/>
                    <a:lstStyle/>
                    <a:p>
                      <a:pPr>
                        <a:spcAft>
                          <a:spcPts val="0"/>
                        </a:spcAft>
                      </a:pPr>
                      <a:r>
                        <a:rPr lang="it-IT" sz="1600" dirty="0">
                          <a:effectLst/>
                        </a:rPr>
                        <a:t>€ 243.041.995,35</a:t>
                      </a:r>
                      <a:endParaRPr lang="it-IT" sz="1600" dirty="0">
                        <a:effectLst/>
                        <a:latin typeface="Times New Roman"/>
                        <a:ea typeface="Times New Roman"/>
                        <a:cs typeface="Times New Roman"/>
                      </a:endParaRPr>
                    </a:p>
                  </a:txBody>
                  <a:tcPr marL="16645" marR="16645" marT="0" marB="0"/>
                </a:tc>
              </a:tr>
            </a:tbl>
          </a:graphicData>
        </a:graphic>
      </p:graphicFrame>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27</a:t>
            </a:fld>
            <a:endParaRPr lang="it-IT"/>
          </a:p>
        </p:txBody>
      </p:sp>
      <p:sp>
        <p:nvSpPr>
          <p:cNvPr id="7" name="Segnaposto contenuto 2"/>
          <p:cNvSpPr>
            <a:spLocks noGrp="1"/>
          </p:cNvSpPr>
          <p:nvPr>
            <p:ph idx="21"/>
          </p:nvPr>
        </p:nvSpPr>
        <p:spPr>
          <a:xfrm>
            <a:off x="88445" y="-47931"/>
            <a:ext cx="8948051" cy="740627"/>
          </a:xfrm>
        </p:spPr>
        <p:txBody>
          <a:bodyPr/>
          <a:lstStyle/>
          <a:p>
            <a:pPr marL="0" indent="0" algn="ctr">
              <a:buNone/>
            </a:pPr>
            <a:r>
              <a:rPr lang="it-IT" b="1" dirty="0" smtClean="0">
                <a:solidFill>
                  <a:srgbClr val="1F497D"/>
                </a:solidFill>
              </a:rPr>
              <a:t>Fondo FEAGA </a:t>
            </a:r>
            <a:endParaRPr lang="it-IT" b="1" dirty="0">
              <a:solidFill>
                <a:srgbClr val="1F497D"/>
              </a:solidFill>
            </a:endParaRPr>
          </a:p>
        </p:txBody>
      </p:sp>
    </p:spTree>
    <p:extLst>
      <p:ext uri="{BB962C8B-B14F-4D97-AF65-F5344CB8AC3E}">
        <p14:creationId xmlns:p14="http://schemas.microsoft.com/office/powerpoint/2010/main" val="2660387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28</a:t>
            </a:fld>
            <a:endParaRPr lang="it-IT"/>
          </a:p>
        </p:txBody>
      </p:sp>
      <p:graphicFrame>
        <p:nvGraphicFramePr>
          <p:cNvPr id="6" name="Grafico 5"/>
          <p:cNvGraphicFramePr>
            <a:graphicFrameLocks/>
          </p:cNvGraphicFramePr>
          <p:nvPr>
            <p:extLst>
              <p:ext uri="{D42A27DB-BD31-4B8C-83A1-F6EECF244321}">
                <p14:modId xmlns:p14="http://schemas.microsoft.com/office/powerpoint/2010/main" val="836883467"/>
              </p:ext>
            </p:extLst>
          </p:nvPr>
        </p:nvGraphicFramePr>
        <p:xfrm>
          <a:off x="28378" y="980728"/>
          <a:ext cx="5191694" cy="2016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co 6"/>
          <p:cNvGraphicFramePr>
            <a:graphicFrameLocks/>
          </p:cNvGraphicFramePr>
          <p:nvPr>
            <p:extLst>
              <p:ext uri="{D42A27DB-BD31-4B8C-83A1-F6EECF244321}">
                <p14:modId xmlns:p14="http://schemas.microsoft.com/office/powerpoint/2010/main" val="933835188"/>
              </p:ext>
            </p:extLst>
          </p:nvPr>
        </p:nvGraphicFramePr>
        <p:xfrm>
          <a:off x="3203849" y="2924944"/>
          <a:ext cx="5940152" cy="2451720"/>
        </p:xfrm>
        <a:graphic>
          <a:graphicData uri="http://schemas.openxmlformats.org/drawingml/2006/chart">
            <c:chart xmlns:c="http://schemas.openxmlformats.org/drawingml/2006/chart" xmlns:r="http://schemas.openxmlformats.org/officeDocument/2006/relationships" r:id="rId3"/>
          </a:graphicData>
        </a:graphic>
      </p:graphicFrame>
      <p:sp>
        <p:nvSpPr>
          <p:cNvPr id="8" name="Segnaposto contenuto 2"/>
          <p:cNvSpPr>
            <a:spLocks noGrp="1"/>
          </p:cNvSpPr>
          <p:nvPr>
            <p:ph idx="21"/>
          </p:nvPr>
        </p:nvSpPr>
        <p:spPr>
          <a:xfrm>
            <a:off x="88445" y="-47931"/>
            <a:ext cx="8948051" cy="740627"/>
          </a:xfrm>
        </p:spPr>
        <p:txBody>
          <a:bodyPr/>
          <a:lstStyle/>
          <a:p>
            <a:pPr marL="0" indent="0" algn="ctr">
              <a:buNone/>
            </a:pPr>
            <a:r>
              <a:rPr lang="it-IT" b="1" dirty="0" smtClean="0">
                <a:solidFill>
                  <a:srgbClr val="1F497D"/>
                </a:solidFill>
              </a:rPr>
              <a:t>Fondo FEAGA </a:t>
            </a:r>
            <a:endParaRPr lang="it-IT" b="1" dirty="0">
              <a:solidFill>
                <a:srgbClr val="1F497D"/>
              </a:solidFill>
            </a:endParaRPr>
          </a:p>
        </p:txBody>
      </p:sp>
    </p:spTree>
    <p:extLst>
      <p:ext uri="{BB962C8B-B14F-4D97-AF65-F5344CB8AC3E}">
        <p14:creationId xmlns:p14="http://schemas.microsoft.com/office/powerpoint/2010/main" val="2659740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29</a:t>
            </a:fld>
            <a:endParaRPr lang="it-IT"/>
          </a:p>
        </p:txBody>
      </p:sp>
      <p:pic>
        <p:nvPicPr>
          <p:cNvPr id="6" name="Immagine 5"/>
          <p:cNvPicPr>
            <a:picLocks noChangeAspect="1"/>
          </p:cNvPicPr>
          <p:nvPr/>
        </p:nvPicPr>
        <p:blipFill>
          <a:blip r:embed="rId2"/>
          <a:stretch>
            <a:fillRect/>
          </a:stretch>
        </p:blipFill>
        <p:spPr>
          <a:xfrm>
            <a:off x="-36512" y="0"/>
            <a:ext cx="4884539" cy="6858000"/>
          </a:xfrm>
          <a:prstGeom prst="rect">
            <a:avLst/>
          </a:prstGeom>
        </p:spPr>
      </p:pic>
      <p:sp>
        <p:nvSpPr>
          <p:cNvPr id="7" name="CasellaDiTesto 6"/>
          <p:cNvSpPr txBox="1"/>
          <p:nvPr/>
        </p:nvSpPr>
        <p:spPr>
          <a:xfrm>
            <a:off x="5724128" y="1746681"/>
            <a:ext cx="2952328" cy="1754327"/>
          </a:xfrm>
          <a:prstGeom prst="rect">
            <a:avLst/>
          </a:prstGeom>
          <a:noFill/>
        </p:spPr>
        <p:txBody>
          <a:bodyPr wrap="square" rtlCol="0">
            <a:spAutoFit/>
          </a:bodyPr>
          <a:lstStyle/>
          <a:p>
            <a:pPr algn="ctr"/>
            <a:r>
              <a:rPr lang="it-IT" sz="3600" dirty="0" smtClean="0"/>
              <a:t>Flusso di lavoro FEASR SIGC</a:t>
            </a:r>
            <a:endParaRPr lang="it-IT" sz="3600" dirty="0"/>
          </a:p>
        </p:txBody>
      </p:sp>
    </p:spTree>
    <p:extLst>
      <p:ext uri="{BB962C8B-B14F-4D97-AF65-F5344CB8AC3E}">
        <p14:creationId xmlns:p14="http://schemas.microsoft.com/office/powerpoint/2010/main" val="2815684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692696"/>
            <a:ext cx="8928992" cy="2160240"/>
          </a:xfrm>
        </p:spPr>
        <p:txBody>
          <a:bodyPr/>
          <a:lstStyle/>
          <a:p>
            <a:pPr marL="0" lvl="1" indent="0" algn="just">
              <a:buNone/>
            </a:pPr>
            <a:r>
              <a:rPr lang="it-IT" sz="2400" dirty="0" smtClean="0"/>
              <a:t>Il presente è un </a:t>
            </a:r>
            <a:r>
              <a:rPr lang="it-IT" sz="2400" dirty="0"/>
              <a:t>documento grafico, pensato come una presentazione “</a:t>
            </a:r>
            <a:r>
              <a:rPr lang="it-IT" sz="2400" dirty="0" err="1"/>
              <a:t>Power</a:t>
            </a:r>
            <a:r>
              <a:rPr lang="it-IT" sz="2400" dirty="0"/>
              <a:t> Point”, in cui sono condensati nella forma grafica e fortemente intuitiva delle “slide”, i punti essenziali del Piano e sono proposti focus tematici su argomenti di interesse di diverse categorie di stakeholder. In particolare, rispetto allo scorso anno, sono stati selezioni i seguenti focus tematici</a:t>
            </a:r>
            <a:r>
              <a:rPr lang="it-IT" sz="2400" dirty="0" smtClean="0"/>
              <a:t>:</a:t>
            </a:r>
            <a:endParaRPr lang="it-IT" dirty="0"/>
          </a:p>
        </p:txBody>
      </p:sp>
      <p:sp>
        <p:nvSpPr>
          <p:cNvPr id="3" name="Segnaposto contenuto 2"/>
          <p:cNvSpPr>
            <a:spLocks noGrp="1"/>
          </p:cNvSpPr>
          <p:nvPr>
            <p:ph idx="21"/>
          </p:nvPr>
        </p:nvSpPr>
        <p:spPr/>
        <p:txBody>
          <a:bodyPr/>
          <a:lstStyle/>
          <a:p>
            <a:pPr marL="0" indent="0" algn="ctr">
              <a:buNone/>
            </a:pPr>
            <a:r>
              <a:rPr lang="it-IT" dirty="0" smtClean="0"/>
              <a:t>Il presente documento</a:t>
            </a:r>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3</a:t>
            </a:fld>
            <a:endParaRPr lang="it-IT"/>
          </a:p>
        </p:txBody>
      </p:sp>
      <p:graphicFrame>
        <p:nvGraphicFramePr>
          <p:cNvPr id="7" name="Tabella 6"/>
          <p:cNvGraphicFramePr>
            <a:graphicFrameLocks noGrp="1"/>
          </p:cNvGraphicFramePr>
          <p:nvPr>
            <p:extLst>
              <p:ext uri="{D42A27DB-BD31-4B8C-83A1-F6EECF244321}">
                <p14:modId xmlns:p14="http://schemas.microsoft.com/office/powerpoint/2010/main" val="229032763"/>
              </p:ext>
            </p:extLst>
          </p:nvPr>
        </p:nvGraphicFramePr>
        <p:xfrm>
          <a:off x="36512" y="2982431"/>
          <a:ext cx="9144000" cy="2318839"/>
        </p:xfrm>
        <a:graphic>
          <a:graphicData uri="http://schemas.openxmlformats.org/drawingml/2006/table">
            <a:tbl>
              <a:tblPr firstRow="1" firstCol="1" bandRow="1">
                <a:tableStyleId>{68D230F3-CF80-4859-8CE7-A43EE81993B5}</a:tableStyleId>
              </a:tblPr>
              <a:tblGrid>
                <a:gridCol w="2915816"/>
                <a:gridCol w="6228184"/>
              </a:tblGrid>
              <a:tr h="218805">
                <a:tc>
                  <a:txBody>
                    <a:bodyPr/>
                    <a:lstStyle/>
                    <a:p>
                      <a:pPr algn="ctr">
                        <a:lnSpc>
                          <a:spcPct val="115000"/>
                        </a:lnSpc>
                        <a:spcAft>
                          <a:spcPts val="0"/>
                        </a:spcAft>
                      </a:pPr>
                      <a:r>
                        <a:rPr lang="it-IT" sz="1400" dirty="0">
                          <a:effectLst/>
                        </a:rPr>
                        <a:t>Focus Tematico</a:t>
                      </a:r>
                      <a:endParaRPr lang="it-IT" sz="14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dirty="0">
                          <a:effectLst/>
                        </a:rPr>
                        <a:t>Principali </a:t>
                      </a:r>
                      <a:r>
                        <a:rPr lang="it-IT" sz="1400" dirty="0" err="1">
                          <a:effectLst/>
                        </a:rPr>
                        <a:t>stakeholders</a:t>
                      </a:r>
                      <a:r>
                        <a:rPr lang="it-IT" sz="1400" dirty="0">
                          <a:effectLst/>
                        </a:rPr>
                        <a:t> di riferimento</a:t>
                      </a:r>
                      <a:endParaRPr lang="it-IT" sz="1400" dirty="0">
                        <a:solidFill>
                          <a:srgbClr val="365F91"/>
                        </a:solidFill>
                        <a:effectLst/>
                        <a:latin typeface="Calibri"/>
                        <a:ea typeface="Calibri"/>
                        <a:cs typeface="Times New Roman"/>
                      </a:endParaRPr>
                    </a:p>
                  </a:txBody>
                  <a:tcPr marL="68580" marR="68580" marT="0" marB="0"/>
                </a:tc>
              </a:tr>
              <a:tr h="218805">
                <a:tc>
                  <a:txBody>
                    <a:bodyPr/>
                    <a:lstStyle/>
                    <a:p>
                      <a:pPr algn="just">
                        <a:lnSpc>
                          <a:spcPct val="115000"/>
                        </a:lnSpc>
                        <a:spcAft>
                          <a:spcPts val="0"/>
                        </a:spcAft>
                      </a:pPr>
                      <a:r>
                        <a:rPr lang="it-IT" sz="1400" dirty="0">
                          <a:effectLst/>
                        </a:rPr>
                        <a:t>I dettagli dei pagamenti effettuati</a:t>
                      </a:r>
                      <a:endParaRPr lang="it-IT" sz="1400" dirty="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CAA e beneficiari</a:t>
                      </a:r>
                      <a:endParaRPr lang="it-IT" sz="1400" dirty="0">
                        <a:solidFill>
                          <a:srgbClr val="365F91"/>
                        </a:solidFill>
                        <a:effectLst/>
                        <a:latin typeface="Calibri"/>
                        <a:ea typeface="Calibri"/>
                        <a:cs typeface="Times New Roman"/>
                      </a:endParaRPr>
                    </a:p>
                  </a:txBody>
                  <a:tcPr marL="68580" marR="68580" marT="0" marB="0"/>
                </a:tc>
              </a:tr>
              <a:tr h="601291">
                <a:tc>
                  <a:txBody>
                    <a:bodyPr/>
                    <a:lstStyle/>
                    <a:p>
                      <a:pPr algn="just">
                        <a:lnSpc>
                          <a:spcPct val="115000"/>
                        </a:lnSpc>
                        <a:spcAft>
                          <a:spcPts val="0"/>
                        </a:spcAft>
                      </a:pPr>
                      <a:r>
                        <a:rPr lang="it-IT" sz="1400" dirty="0" smtClean="0">
                          <a:effectLst/>
                        </a:rPr>
                        <a:t>La Sicurezza </a:t>
                      </a:r>
                      <a:r>
                        <a:rPr lang="it-IT" sz="1400" dirty="0">
                          <a:effectLst/>
                        </a:rPr>
                        <a:t>delle Informazioni</a:t>
                      </a:r>
                      <a:endParaRPr lang="it-IT" sz="1400" dirty="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smtClean="0">
                          <a:effectLst/>
                        </a:rPr>
                        <a:t>Istituzioni </a:t>
                      </a:r>
                      <a:r>
                        <a:rPr lang="it-IT" sz="1400" dirty="0">
                          <a:effectLst/>
                        </a:rPr>
                        <a:t>poste a presidio del processo di informatizzazione della pubblicazione amministrazione, come </a:t>
                      </a:r>
                      <a:r>
                        <a:rPr lang="it-IT" sz="1400" dirty="0" smtClean="0">
                          <a:effectLst/>
                        </a:rPr>
                        <a:t>l’AGID o </a:t>
                      </a:r>
                      <a:r>
                        <a:rPr lang="it-IT" sz="1400" dirty="0">
                          <a:effectLst/>
                        </a:rPr>
                        <a:t>Garante per la privacy</a:t>
                      </a:r>
                      <a:endParaRPr lang="it-IT" sz="1400" dirty="0">
                        <a:solidFill>
                          <a:srgbClr val="365F91"/>
                        </a:solidFill>
                        <a:effectLst/>
                        <a:latin typeface="Calibri"/>
                        <a:ea typeface="Calibri"/>
                        <a:cs typeface="Times New Roman"/>
                      </a:endParaRPr>
                    </a:p>
                  </a:txBody>
                  <a:tcPr marL="68580" marR="68580" marT="0" marB="0"/>
                </a:tc>
              </a:tr>
              <a:tr h="683728">
                <a:tc>
                  <a:txBody>
                    <a:bodyPr/>
                    <a:lstStyle/>
                    <a:p>
                      <a:pPr algn="just">
                        <a:lnSpc>
                          <a:spcPct val="115000"/>
                        </a:lnSpc>
                        <a:spcAft>
                          <a:spcPts val="0"/>
                        </a:spcAft>
                      </a:pPr>
                      <a:r>
                        <a:rPr lang="it-IT" sz="1400">
                          <a:effectLst/>
                        </a:rPr>
                        <a:t>Il processo sotteso alle erogazioni dei fondi FEASR e FEAGA ed al sistema dei controlli</a:t>
                      </a:r>
                      <a:endParaRPr lang="it-IT" sz="140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Regione Calabria, Ministero delle Politiche Agricole, la Commissione Europea e l’Organismo di Certificazione</a:t>
                      </a:r>
                      <a:endParaRPr lang="it-IT" sz="1400" dirty="0">
                        <a:solidFill>
                          <a:srgbClr val="365F91"/>
                        </a:solidFill>
                        <a:effectLst/>
                        <a:latin typeface="Calibri"/>
                        <a:ea typeface="Calibri"/>
                        <a:cs typeface="Times New Roman"/>
                      </a:endParaRPr>
                    </a:p>
                  </a:txBody>
                  <a:tcPr marL="68580" marR="68580" marT="0" marB="0"/>
                </a:tc>
              </a:tr>
              <a:tr h="218805">
                <a:tc>
                  <a:txBody>
                    <a:bodyPr/>
                    <a:lstStyle/>
                    <a:p>
                      <a:pPr algn="just">
                        <a:lnSpc>
                          <a:spcPct val="115000"/>
                        </a:lnSpc>
                        <a:spcAft>
                          <a:spcPts val="0"/>
                        </a:spcAft>
                      </a:pPr>
                      <a:r>
                        <a:rPr lang="it-IT" sz="1400" dirty="0" smtClean="0">
                          <a:solidFill>
                            <a:schemeClr val="tx1"/>
                          </a:solidFill>
                          <a:effectLst/>
                          <a:latin typeface="Calibri"/>
                          <a:ea typeface="Calibri"/>
                          <a:cs typeface="Times New Roman"/>
                        </a:rPr>
                        <a:t>Istruttoria Informatizzata</a:t>
                      </a:r>
                      <a:endParaRPr lang="it-IT" sz="1400" dirty="0">
                        <a:solidFill>
                          <a:schemeClr val="tx1"/>
                        </a:solidFill>
                        <a:effectLst/>
                        <a:latin typeface="Calibri"/>
                        <a:ea typeface="Calibri"/>
                        <a:cs typeface="Times New Roman"/>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it-IT" sz="1400" dirty="0" smtClean="0">
                          <a:solidFill>
                            <a:schemeClr val="tx1"/>
                          </a:solidFill>
                          <a:effectLst/>
                        </a:rPr>
                        <a:t>CAA e beneficiari</a:t>
                      </a:r>
                      <a:endParaRPr lang="it-IT" sz="1400" dirty="0" smtClean="0">
                        <a:solidFill>
                          <a:schemeClr val="tx1"/>
                        </a:solidFill>
                        <a:effectLst/>
                        <a:latin typeface="+mn-lt"/>
                        <a:ea typeface="Calibri"/>
                        <a:cs typeface="Times New Roman"/>
                      </a:endParaRPr>
                    </a:p>
                  </a:txBody>
                  <a:tcPr marL="68580" marR="68580" marT="0" marB="0"/>
                </a:tc>
              </a:tr>
              <a:tr h="218805">
                <a:tc>
                  <a:txBody>
                    <a:bodyPr/>
                    <a:lstStyle/>
                    <a:p>
                      <a:pPr algn="just">
                        <a:lnSpc>
                          <a:spcPct val="115000"/>
                        </a:lnSpc>
                        <a:spcAft>
                          <a:spcPts val="0"/>
                        </a:spcAft>
                      </a:pPr>
                      <a:r>
                        <a:rPr lang="it-IT" sz="1400" dirty="0">
                          <a:effectLst/>
                        </a:rPr>
                        <a:t>La lotta antifrode dell’ARCEA</a:t>
                      </a:r>
                      <a:endParaRPr lang="it-IT" sz="1400" dirty="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Corte dei Conti, Corpi di Polizia, Prefetture e Procure dello Stato</a:t>
                      </a:r>
                      <a:endParaRPr lang="it-IT" sz="1400"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89497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30</a:t>
            </a:fld>
            <a:endParaRPr lang="it-IT"/>
          </a:p>
        </p:txBody>
      </p:sp>
      <p:pic>
        <p:nvPicPr>
          <p:cNvPr id="6" name="Picture 3" descr="C:\Users\ARCEA\Documents\Audit_Visite_Ispettive\Commissione_Europea_Giugno_2015\DU_S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1" y="-5789"/>
            <a:ext cx="460887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5724128" y="1746681"/>
            <a:ext cx="2952328" cy="1754327"/>
          </a:xfrm>
          <a:prstGeom prst="rect">
            <a:avLst/>
          </a:prstGeom>
          <a:noFill/>
        </p:spPr>
        <p:txBody>
          <a:bodyPr wrap="square" rtlCol="0">
            <a:spAutoFit/>
          </a:bodyPr>
          <a:lstStyle/>
          <a:p>
            <a:pPr algn="ctr"/>
            <a:r>
              <a:rPr lang="it-IT" sz="3600" dirty="0" smtClean="0"/>
              <a:t>Flusso di lavoro FEAGA</a:t>
            </a:r>
            <a:endParaRPr lang="it-IT" sz="3600" dirty="0"/>
          </a:p>
        </p:txBody>
      </p:sp>
    </p:spTree>
    <p:extLst>
      <p:ext uri="{BB962C8B-B14F-4D97-AF65-F5344CB8AC3E}">
        <p14:creationId xmlns:p14="http://schemas.microsoft.com/office/powerpoint/2010/main" val="2248375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egnaposto contenuto 10"/>
          <p:cNvGraphicFramePr>
            <a:graphicFrameLocks noGrp="1"/>
          </p:cNvGraphicFramePr>
          <p:nvPr>
            <p:ph idx="1"/>
            <p:extLst>
              <p:ext uri="{D42A27DB-BD31-4B8C-83A1-F6EECF244321}">
                <p14:modId xmlns:p14="http://schemas.microsoft.com/office/powerpoint/2010/main" val="1209450885"/>
              </p:ext>
            </p:extLst>
          </p:nvPr>
        </p:nvGraphicFramePr>
        <p:xfrm>
          <a:off x="107950" y="908050"/>
          <a:ext cx="518413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data 2"/>
          <p:cNvSpPr>
            <a:spLocks noGrp="1"/>
          </p:cNvSpPr>
          <p:nvPr>
            <p:ph type="dt" sz="half" idx="22"/>
          </p:nvPr>
        </p:nvSpPr>
        <p:spPr/>
        <p:txBody>
          <a:bodyPr/>
          <a:lstStyle/>
          <a:p>
            <a:pPr>
              <a:defRPr/>
            </a:pPr>
            <a:fld id="{07C70D68-8BEF-4F34-8F7A-225B90205A18}" type="datetime1">
              <a:rPr lang="it-IT" smtClean="0"/>
              <a:pPr>
                <a:defRPr/>
              </a:pPr>
              <a:t>22/02/2019</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31</a:t>
            </a:fld>
            <a:endParaRPr lang="it-IT" dirty="0"/>
          </a:p>
        </p:txBody>
      </p:sp>
      <p:sp>
        <p:nvSpPr>
          <p:cNvPr id="5" name="Segnaposto contenuto 2"/>
          <p:cNvSpPr txBox="1">
            <a:spLocks/>
          </p:cNvSpPr>
          <p:nvPr/>
        </p:nvSpPr>
        <p:spPr>
          <a:xfrm>
            <a:off x="179512" y="44624"/>
            <a:ext cx="8856984"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it-IT" dirty="0" smtClean="0"/>
              <a:t>I numeri dell’ Istruttoria Informatizzata FEASR</a:t>
            </a:r>
            <a:endParaRPr lang="it-IT" dirty="0"/>
          </a:p>
        </p:txBody>
      </p:sp>
      <p:graphicFrame>
        <p:nvGraphicFramePr>
          <p:cNvPr id="9" name="Tabella 8"/>
          <p:cNvGraphicFramePr>
            <a:graphicFrameLocks noGrp="1"/>
          </p:cNvGraphicFramePr>
          <p:nvPr>
            <p:extLst>
              <p:ext uri="{D42A27DB-BD31-4B8C-83A1-F6EECF244321}">
                <p14:modId xmlns:p14="http://schemas.microsoft.com/office/powerpoint/2010/main" val="3623746739"/>
              </p:ext>
            </p:extLst>
          </p:nvPr>
        </p:nvGraphicFramePr>
        <p:xfrm>
          <a:off x="5724128" y="764703"/>
          <a:ext cx="3240360" cy="4278250"/>
        </p:xfrm>
        <a:graphic>
          <a:graphicData uri="http://schemas.openxmlformats.org/drawingml/2006/table">
            <a:tbl>
              <a:tblPr firstRow="1" bandRow="1">
                <a:tableStyleId>{3B4B98B0-60AC-42C2-AFA5-B58CD77FA1E5}</a:tableStyleId>
              </a:tblPr>
              <a:tblGrid>
                <a:gridCol w="907301"/>
                <a:gridCol w="1036915"/>
                <a:gridCol w="1296144"/>
              </a:tblGrid>
              <a:tr h="807955">
                <a:tc>
                  <a:txBody>
                    <a:bodyPr/>
                    <a:lstStyle/>
                    <a:p>
                      <a:pPr algn="ctr">
                        <a:lnSpc>
                          <a:spcPct val="107000"/>
                        </a:lnSpc>
                        <a:spcAft>
                          <a:spcPts val="0"/>
                        </a:spcAft>
                      </a:pPr>
                      <a:r>
                        <a:rPr lang="it-IT" sz="1200" u="none" dirty="0">
                          <a:effectLst/>
                        </a:rPr>
                        <a:t>MISURA</a:t>
                      </a:r>
                      <a:endParaRPr lang="en-US" sz="1200" u="none"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it-IT" sz="1200" u="none" dirty="0">
                          <a:effectLst/>
                        </a:rPr>
                        <a:t>NUMERO </a:t>
                      </a:r>
                      <a:r>
                        <a:rPr lang="it-IT" sz="1200" u="none" dirty="0" smtClean="0">
                          <a:effectLst/>
                        </a:rPr>
                        <a:t>BENEFICIARI AMMESSI</a:t>
                      </a:r>
                      <a:endParaRPr lang="en-US" sz="1200" u="none"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it-IT" sz="1200" u="none" dirty="0" smtClean="0">
                          <a:effectLst/>
                        </a:rPr>
                        <a:t>NUMERO CONTROLLI AUTOMATIZZATI</a:t>
                      </a:r>
                      <a:endParaRPr lang="en-US" sz="1200" u="none" dirty="0">
                        <a:effectLst/>
                        <a:latin typeface="Calibri"/>
                        <a:ea typeface="Calibri"/>
                        <a:cs typeface="Times New Roman"/>
                      </a:endParaRPr>
                    </a:p>
                  </a:txBody>
                  <a:tcPr marL="68580" marR="68580" marT="0" marB="0" anchor="ctr"/>
                </a:tc>
              </a:tr>
              <a:tr h="269318">
                <a:tc>
                  <a:txBody>
                    <a:bodyPr/>
                    <a:lstStyle/>
                    <a:p>
                      <a:pPr algn="ctr">
                        <a:lnSpc>
                          <a:spcPct val="107000"/>
                        </a:lnSpc>
                        <a:spcAft>
                          <a:spcPts val="0"/>
                        </a:spcAft>
                      </a:pPr>
                      <a:r>
                        <a:rPr lang="it-IT" sz="1200" dirty="0">
                          <a:effectLst/>
                        </a:rPr>
                        <a:t>13.01.01</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8810</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smtClean="0">
                          <a:effectLst/>
                        </a:rPr>
                        <a:t>26.430</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dirty="0">
                          <a:effectLst/>
                        </a:rPr>
                        <a:t>13.02.01</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7027</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smtClean="0">
                          <a:effectLst/>
                        </a:rPr>
                        <a:t>21.081</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a:effectLst/>
                        </a:rPr>
                        <a:t>11.01.01</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2934</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smtClean="0">
                          <a:effectLst/>
                        </a:rPr>
                        <a:t>20.538</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a:effectLst/>
                        </a:rPr>
                        <a:t>11.02.01</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2983</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cs-CZ" sz="1200" u="none" strike="noStrike" dirty="0" smtClean="0">
                          <a:effectLst/>
                        </a:rPr>
                        <a:t>17.898</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dirty="0">
                          <a:effectLst/>
                        </a:rPr>
                        <a:t>10.01.02</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1978</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smtClean="0">
                          <a:effectLst/>
                        </a:rPr>
                        <a:t>13.846</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a:effectLst/>
                        </a:rPr>
                        <a:t>10.01.01</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690</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u="none" strike="noStrike" dirty="0" smtClean="0">
                          <a:effectLst/>
                        </a:rPr>
                        <a:t>4.140</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dirty="0">
                          <a:effectLst/>
                        </a:rPr>
                        <a:t>10.01.03</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31</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u="none" strike="noStrike" dirty="0" smtClean="0">
                          <a:effectLst/>
                        </a:rPr>
                        <a:t>155</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a:effectLst/>
                        </a:rPr>
                        <a:t>10.01.04</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57</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smtClean="0">
                          <a:effectLst/>
                        </a:rPr>
                        <a:t>513</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a:effectLst/>
                        </a:rPr>
                        <a:t>10.01.05</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919</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smtClean="0">
                          <a:effectLst/>
                        </a:rPr>
                        <a:t>8.271</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dirty="0">
                          <a:effectLst/>
                        </a:rPr>
                        <a:t>10.01.07</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233</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u="none" strike="noStrike" dirty="0" smtClean="0">
                          <a:effectLst/>
                        </a:rPr>
                        <a:t>699</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dirty="0">
                          <a:effectLst/>
                        </a:rPr>
                        <a:t>10.01.08</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296</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smtClean="0">
                          <a:effectLst/>
                        </a:rPr>
                        <a:t>1.184</a:t>
                      </a:r>
                      <a:endParaRPr lang="en-US" sz="1200" dirty="0">
                        <a:effectLst/>
                        <a:latin typeface="Calibri"/>
                        <a:ea typeface="Calibri"/>
                        <a:cs typeface="Times New Roman"/>
                      </a:endParaRPr>
                    </a:p>
                  </a:txBody>
                  <a:tcPr marL="68580" marR="68580" marT="0" marB="0"/>
                </a:tc>
              </a:tr>
              <a:tr h="246875">
                <a:tc>
                  <a:txBody>
                    <a:bodyPr/>
                    <a:lstStyle/>
                    <a:p>
                      <a:pPr algn="ctr">
                        <a:lnSpc>
                          <a:spcPct val="107000"/>
                        </a:lnSpc>
                        <a:spcAft>
                          <a:spcPts val="0"/>
                        </a:spcAft>
                      </a:pPr>
                      <a:r>
                        <a:rPr lang="en-US" sz="1200" dirty="0" smtClean="0">
                          <a:effectLst/>
                        </a:rPr>
                        <a:t>14.01.01</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200" dirty="0" smtClean="0">
                          <a:effectLst/>
                        </a:rPr>
                        <a:t>945</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smtClean="0">
                          <a:effectLst/>
                        </a:rPr>
                        <a:t>12.000</a:t>
                      </a:r>
                      <a:endParaRPr lang="en-US" sz="1200" dirty="0">
                        <a:effectLst/>
                        <a:latin typeface="Calibri"/>
                        <a:ea typeface="Calibri"/>
                        <a:cs typeface="Times New Roman"/>
                      </a:endParaRPr>
                    </a:p>
                  </a:txBody>
                  <a:tcPr marL="68580" marR="68580" marT="0" marB="0"/>
                </a:tc>
              </a:tr>
              <a:tr h="173415">
                <a:tc>
                  <a:txBody>
                    <a:bodyPr/>
                    <a:lstStyle/>
                    <a:p>
                      <a:pPr algn="ctr">
                        <a:lnSpc>
                          <a:spcPct val="107000"/>
                        </a:lnSpc>
                        <a:spcAft>
                          <a:spcPts val="0"/>
                        </a:spcAft>
                      </a:pPr>
                      <a:r>
                        <a:rPr lang="en-US" sz="1600" dirty="0" smtClean="0">
                          <a:effectLst/>
                        </a:rPr>
                        <a:t>TOTALE</a:t>
                      </a:r>
                      <a:endParaRPr lang="en-US" sz="16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b="1" dirty="0" smtClean="0">
                          <a:effectLst/>
                        </a:rPr>
                        <a:t>26.903</a:t>
                      </a:r>
                      <a:endParaRPr lang="en-US" sz="14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400" b="1" u="none" strike="noStrike" dirty="0" smtClean="0">
                          <a:effectLst/>
                        </a:rPr>
                        <a:t>126.755</a:t>
                      </a:r>
                      <a:endParaRPr lang="en-US" sz="14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47089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344465262"/>
              </p:ext>
            </p:extLst>
          </p:nvPr>
        </p:nvGraphicFramePr>
        <p:xfrm>
          <a:off x="10795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a:prstGeom prst="rect">
            <a:avLst/>
          </a:prstGeom>
        </p:spPr>
        <p:txBody>
          <a:bodyPr/>
          <a:lstStyle/>
          <a:p>
            <a:pPr>
              <a:buNone/>
            </a:pPr>
            <a:r>
              <a:rPr lang="it-IT" dirty="0" smtClean="0"/>
              <a:t>Aspetti salienti dell’Istruttoria Informatizzata 1/2</a:t>
            </a:r>
            <a:endParaRPr lang="it-IT" dirty="0"/>
          </a:p>
        </p:txBody>
      </p:sp>
    </p:spTree>
    <p:extLst>
      <p:ext uri="{BB962C8B-B14F-4D97-AF65-F5344CB8AC3E}">
        <p14:creationId xmlns:p14="http://schemas.microsoft.com/office/powerpoint/2010/main" val="405306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1424642636"/>
              </p:ext>
            </p:extLst>
          </p:nvPr>
        </p:nvGraphicFramePr>
        <p:xfrm>
          <a:off x="10795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txBox="1">
            <a:spLocks/>
          </p:cNvSpPr>
          <p:nvPr/>
        </p:nvSpPr>
        <p:spPr>
          <a:xfrm>
            <a:off x="107504" y="44624"/>
            <a:ext cx="8856984"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it-IT" dirty="0"/>
              <a:t>Aspetti salienti dell’Istruttoria Informatizzata </a:t>
            </a:r>
            <a:r>
              <a:rPr lang="it-IT" dirty="0" smtClean="0"/>
              <a:t>2/</a:t>
            </a:r>
            <a:r>
              <a:rPr lang="it-IT" dirty="0"/>
              <a:t>2</a:t>
            </a:r>
          </a:p>
        </p:txBody>
      </p:sp>
    </p:spTree>
    <p:extLst>
      <p:ext uri="{BB962C8B-B14F-4D97-AF65-F5344CB8AC3E}">
        <p14:creationId xmlns:p14="http://schemas.microsoft.com/office/powerpoint/2010/main" val="1911679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a:spLocks noGrp="1"/>
          </p:cNvSpPr>
          <p:nvPr>
            <p:ph idx="1"/>
          </p:nvPr>
        </p:nvSpPr>
        <p:spPr>
          <a:prstGeom prst="rect">
            <a:avLst/>
          </a:prstGeom>
        </p:spPr>
        <p:txBody>
          <a:bodyPr/>
          <a:lstStyle/>
          <a:p>
            <a:pPr marL="0" indent="0" algn="ctr" fontAlgn="auto">
              <a:spcBef>
                <a:spcPts val="0"/>
              </a:spcBef>
              <a:spcAft>
                <a:spcPts val="0"/>
              </a:spcAft>
              <a:buNone/>
              <a:defRPr/>
            </a:pPr>
            <a:r>
              <a:rPr lang="it-IT" dirty="0"/>
              <a:t>Sistema di Controllo del PSR </a:t>
            </a:r>
            <a:r>
              <a:rPr lang="it-IT" dirty="0" smtClean="0"/>
              <a:t>Calabria - Ruoli</a:t>
            </a:r>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34</a:t>
            </a:fld>
            <a:endParaRPr lang="it-IT" dirty="0"/>
          </a:p>
        </p:txBody>
      </p:sp>
      <p:sp>
        <p:nvSpPr>
          <p:cNvPr id="7" name="Rettangolo 6"/>
          <p:cNvSpPr/>
          <p:nvPr/>
        </p:nvSpPr>
        <p:spPr>
          <a:xfrm>
            <a:off x="467544" y="622003"/>
            <a:ext cx="8136904" cy="136683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just">
              <a:defRPr/>
            </a:pPr>
            <a:r>
              <a:rPr lang="it-IT" sz="2000" dirty="0">
                <a:solidFill>
                  <a:schemeClr val="tx1"/>
                </a:solidFill>
                <a:ea typeface="Calibri" pitchFamily="34" charset="0"/>
                <a:cs typeface="Calibri" pitchFamily="34" charset="0"/>
              </a:rPr>
              <a:t>In prima approssimazione, con notevole semplificazione, è possibile rappresentare la struttura del sistema di controllo </a:t>
            </a:r>
            <a:r>
              <a:rPr lang="it-IT" sz="2000" dirty="0" smtClean="0">
                <a:solidFill>
                  <a:schemeClr val="tx1"/>
                </a:solidFill>
                <a:ea typeface="Calibri" pitchFamily="34" charset="0"/>
                <a:cs typeface="Calibri" pitchFamily="34" charset="0"/>
              </a:rPr>
              <a:t>del </a:t>
            </a:r>
            <a:r>
              <a:rPr lang="it-IT" sz="2000" dirty="0">
                <a:solidFill>
                  <a:schemeClr val="tx1"/>
                </a:solidFill>
                <a:ea typeface="Calibri" pitchFamily="34" charset="0"/>
                <a:cs typeface="Calibri" pitchFamily="34" charset="0"/>
              </a:rPr>
              <a:t>PSR </a:t>
            </a:r>
            <a:r>
              <a:rPr lang="it-IT" sz="2000" dirty="0" smtClean="0">
                <a:solidFill>
                  <a:schemeClr val="tx1"/>
                </a:solidFill>
                <a:ea typeface="Calibri" pitchFamily="34" charset="0"/>
                <a:cs typeface="Calibri" pitchFamily="34" charset="0"/>
              </a:rPr>
              <a:t>Calabria,  </a:t>
            </a:r>
            <a:r>
              <a:rPr lang="it-IT" sz="2000" dirty="0">
                <a:solidFill>
                  <a:schemeClr val="tx1"/>
                </a:solidFill>
                <a:ea typeface="Calibri" pitchFamily="34" charset="0"/>
                <a:cs typeface="Calibri" pitchFamily="34" charset="0"/>
              </a:rPr>
              <a:t>per mezzo della tabella seguente:</a:t>
            </a:r>
            <a:endParaRPr lang="it-IT" sz="2400" dirty="0">
              <a:solidFill>
                <a:schemeClr val="tx1"/>
              </a:solidFill>
              <a:latin typeface="Arial" pitchFamily="34" charset="0"/>
              <a:cs typeface="Arial" pitchFamily="34" charset="0"/>
            </a:endParaRPr>
          </a:p>
        </p:txBody>
      </p:sp>
      <p:pic>
        <p:nvPicPr>
          <p:cNvPr id="8" name="Immagine 7"/>
          <p:cNvPicPr>
            <a:picLocks noChangeAspect="1" noChangeArrowheads="1"/>
          </p:cNvPicPr>
          <p:nvPr/>
        </p:nvPicPr>
        <p:blipFill>
          <a:blip r:embed="rId2" cstate="print">
            <a:extLst>
              <a:ext uri="{28A0092B-C50C-407E-A947-70E740481C1C}">
                <a14:useLocalDpi xmlns:a14="http://schemas.microsoft.com/office/drawing/2010/main" val="0"/>
              </a:ext>
            </a:extLst>
          </a:blip>
          <a:srcRect l="16493" t="10748" r="8110"/>
          <a:stretch>
            <a:fillRect/>
          </a:stretch>
        </p:blipFill>
        <p:spPr bwMode="auto">
          <a:xfrm>
            <a:off x="1043609" y="1844824"/>
            <a:ext cx="7128791"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2518389" y="3121223"/>
            <a:ext cx="397427" cy="307777"/>
          </a:xfrm>
          <a:prstGeom prst="rect">
            <a:avLst/>
          </a:prstGeom>
          <a:noFill/>
        </p:spPr>
        <p:txBody>
          <a:bodyPr wrap="none" rtlCol="0">
            <a:spAutoFit/>
          </a:bodyPr>
          <a:lstStyle/>
          <a:p>
            <a:r>
              <a:rPr lang="it-IT" sz="1400" dirty="0" smtClean="0">
                <a:latin typeface="Arial Narrow"/>
                <a:cs typeface="Arial Narrow"/>
              </a:rPr>
              <a:t>-20</a:t>
            </a:r>
            <a:endParaRPr lang="it-IT" sz="1400" dirty="0">
              <a:latin typeface="Arial Narrow"/>
              <a:cs typeface="Arial Narrow"/>
            </a:endParaRPr>
          </a:p>
        </p:txBody>
      </p:sp>
      <p:sp>
        <p:nvSpPr>
          <p:cNvPr id="9" name="Segnaposto contenuto 2"/>
          <p:cNvSpPr txBox="1">
            <a:spLocks/>
          </p:cNvSpPr>
          <p:nvPr/>
        </p:nvSpPr>
        <p:spPr>
          <a:xfrm>
            <a:off x="107502" y="26977"/>
            <a:ext cx="8856984" cy="52170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charset="0"/>
              <a:buNone/>
              <a:defRPr/>
            </a:pPr>
            <a:r>
              <a:rPr lang="it-IT" smtClean="0"/>
              <a:t>Sistema di Controllo del PSR Calabria - Ruoli</a:t>
            </a:r>
            <a:endParaRPr lang="it-IT" dirty="0"/>
          </a:p>
        </p:txBody>
      </p:sp>
    </p:spTree>
    <p:extLst>
      <p:ext uri="{BB962C8B-B14F-4D97-AF65-F5344CB8AC3E}">
        <p14:creationId xmlns:p14="http://schemas.microsoft.com/office/powerpoint/2010/main" val="1151480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1977878130"/>
              </p:ext>
            </p:extLst>
          </p:nvPr>
        </p:nvGraphicFramePr>
        <p:xfrm>
          <a:off x="323528" y="836712"/>
          <a:ext cx="8640959"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egnaposto contenuto 2"/>
          <p:cNvSpPr>
            <a:spLocks noGrp="1"/>
          </p:cNvSpPr>
          <p:nvPr>
            <p:ph idx="1"/>
          </p:nvPr>
        </p:nvSpPr>
        <p:spPr>
          <a:xfrm>
            <a:off x="192862" y="116632"/>
            <a:ext cx="8928992" cy="4320480"/>
          </a:xfrm>
          <a:prstGeom prst="rect">
            <a:avLst/>
          </a:prstGeom>
        </p:spPr>
        <p:txBody>
          <a:bodyPr/>
          <a:lstStyle/>
          <a:p>
            <a:pPr marL="0" indent="0" algn="ctr" fontAlgn="auto">
              <a:spcBef>
                <a:spcPts val="0"/>
              </a:spcBef>
              <a:spcAft>
                <a:spcPts val="0"/>
              </a:spcAft>
              <a:buNone/>
              <a:defRPr/>
            </a:pPr>
            <a:r>
              <a:rPr lang="it-IT" dirty="0"/>
              <a:t>Sistema di Controllo del PSR Calabria </a:t>
            </a:r>
            <a:r>
              <a:rPr lang="mr-IN" dirty="0"/>
              <a:t>–</a:t>
            </a:r>
            <a:r>
              <a:rPr lang="it-IT" dirty="0"/>
              <a:t> Sintesi 1/2</a:t>
            </a:r>
          </a:p>
        </p:txBody>
      </p:sp>
    </p:spTree>
    <p:extLst>
      <p:ext uri="{BB962C8B-B14F-4D97-AF65-F5344CB8AC3E}">
        <p14:creationId xmlns:p14="http://schemas.microsoft.com/office/powerpoint/2010/main" val="4176079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3256587298"/>
              </p:ext>
            </p:extLst>
          </p:nvPr>
        </p:nvGraphicFramePr>
        <p:xfrm>
          <a:off x="251521" y="764704"/>
          <a:ext cx="8784975"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egnaposto contenuto 2"/>
          <p:cNvSpPr>
            <a:spLocks noGrp="1"/>
          </p:cNvSpPr>
          <p:nvPr>
            <p:ph idx="1"/>
          </p:nvPr>
        </p:nvSpPr>
        <p:spPr>
          <a:xfrm>
            <a:off x="107504" y="44624"/>
            <a:ext cx="8928992" cy="4320480"/>
          </a:xfrm>
          <a:prstGeom prst="rect">
            <a:avLst/>
          </a:prstGeom>
        </p:spPr>
        <p:txBody>
          <a:bodyPr/>
          <a:lstStyle/>
          <a:p>
            <a:pPr marL="0" indent="0" algn="ctr" fontAlgn="auto">
              <a:spcBef>
                <a:spcPts val="0"/>
              </a:spcBef>
              <a:spcAft>
                <a:spcPts val="0"/>
              </a:spcAft>
              <a:buNone/>
              <a:defRPr/>
            </a:pPr>
            <a:r>
              <a:rPr lang="it-IT" dirty="0"/>
              <a:t>Sistema di Controllo del PSR Calabria </a:t>
            </a:r>
            <a:r>
              <a:rPr lang="mr-IN" dirty="0" smtClean="0"/>
              <a:t>–</a:t>
            </a:r>
            <a:r>
              <a:rPr lang="it-IT" dirty="0" smtClean="0"/>
              <a:t> Sintesi 2/2</a:t>
            </a:r>
            <a:endParaRPr lang="it-IT" dirty="0"/>
          </a:p>
        </p:txBody>
      </p:sp>
    </p:spTree>
    <p:extLst>
      <p:ext uri="{BB962C8B-B14F-4D97-AF65-F5344CB8AC3E}">
        <p14:creationId xmlns:p14="http://schemas.microsoft.com/office/powerpoint/2010/main" val="2094278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4256305650"/>
              </p:ext>
            </p:extLst>
          </p:nvPr>
        </p:nvGraphicFramePr>
        <p:xfrm>
          <a:off x="10795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data 2"/>
          <p:cNvSpPr>
            <a:spLocks noGrp="1"/>
          </p:cNvSpPr>
          <p:nvPr>
            <p:ph type="dt" sz="half" idx="22"/>
          </p:nvPr>
        </p:nvSpPr>
        <p:spPr/>
        <p:txBody>
          <a:bodyPr/>
          <a:lstStyle/>
          <a:p>
            <a:pPr>
              <a:defRPr/>
            </a:pPr>
            <a:fld id="{07C70D68-8BEF-4F34-8F7A-225B90205A18}" type="datetime1">
              <a:rPr lang="it-IT" smtClean="0"/>
              <a:pPr>
                <a:defRPr/>
              </a:pPr>
              <a:t>22/02/2019</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37</a:t>
            </a:fld>
            <a:endParaRPr lang="it-IT" dirty="0"/>
          </a:p>
        </p:txBody>
      </p:sp>
      <p:sp>
        <p:nvSpPr>
          <p:cNvPr id="5" name="Segnaposto contenuto 2"/>
          <p:cNvSpPr txBox="1">
            <a:spLocks/>
          </p:cNvSpPr>
          <p:nvPr/>
        </p:nvSpPr>
        <p:spPr>
          <a:xfrm>
            <a:off x="107502" y="26977"/>
            <a:ext cx="8856984" cy="52170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charset="0"/>
              <a:buNone/>
              <a:defRPr/>
            </a:pPr>
            <a:r>
              <a:rPr lang="it-IT" dirty="0" smtClean="0"/>
              <a:t>Attività Delegate Regione Calabria</a:t>
            </a:r>
            <a:endParaRPr lang="it-IT" dirty="0"/>
          </a:p>
        </p:txBody>
      </p:sp>
    </p:spTree>
    <p:extLst>
      <p:ext uri="{BB962C8B-B14F-4D97-AF65-F5344CB8AC3E}">
        <p14:creationId xmlns:p14="http://schemas.microsoft.com/office/powerpoint/2010/main" val="2791614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bwMode="auto">
          <a:xfrm>
            <a:off x="457200" y="13116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1800" b="1" dirty="0">
                <a:solidFill>
                  <a:srgbClr val="1F497D"/>
                </a:solidFill>
                <a:latin typeface="Times New Roman" charset="0"/>
              </a:rPr>
              <a:t>RISULTATI DELLA LOTTA ALLE FRODI E STATO DEI RECUPERI</a:t>
            </a:r>
            <a:br>
              <a:rPr lang="it-IT" sz="1800" b="1" dirty="0">
                <a:solidFill>
                  <a:srgbClr val="1F497D"/>
                </a:solidFill>
                <a:latin typeface="Times New Roman" charset="0"/>
              </a:rPr>
            </a:br>
            <a:endParaRPr lang="it-IT" sz="1800" b="1" dirty="0">
              <a:solidFill>
                <a:srgbClr val="1F497D"/>
              </a:solidFill>
              <a:latin typeface="Times New Roman" charset="0"/>
            </a:endParaRPr>
          </a:p>
        </p:txBody>
      </p:sp>
      <p:sp>
        <p:nvSpPr>
          <p:cNvPr id="65539" name="Rectangle 3"/>
          <p:cNvSpPr>
            <a:spLocks noGrp="1" noChangeArrowheads="1"/>
          </p:cNvSpPr>
          <p:nvPr>
            <p:ph type="body" idx="4294967295"/>
          </p:nvPr>
        </p:nvSpPr>
        <p:spPr bwMode="auto">
          <a:xfrm>
            <a:off x="6659563" y="1196975"/>
            <a:ext cx="2305050" cy="4032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a:lnSpc>
                <a:spcPct val="80000"/>
              </a:lnSpc>
              <a:buFont typeface="Arial" charset="0"/>
              <a:buNone/>
            </a:pPr>
            <a:endParaRPr lang="it-IT" sz="2400" b="1" dirty="0">
              <a:latin typeface="Times New Roman" charset="0"/>
            </a:endParaRPr>
          </a:p>
          <a:p>
            <a:pPr algn="r">
              <a:lnSpc>
                <a:spcPct val="90000"/>
              </a:lnSpc>
              <a:buFont typeface="Arial" charset="0"/>
              <a:buNone/>
            </a:pPr>
            <a:r>
              <a:rPr lang="it-IT" sz="2400" b="1" dirty="0">
                <a:solidFill>
                  <a:srgbClr val="1F497D"/>
                </a:solidFill>
                <a:effectLst>
                  <a:outerShdw blurRad="38100" dist="38100" dir="2700000" algn="tl">
                    <a:srgbClr val="DDDDDD"/>
                  </a:outerShdw>
                </a:effectLst>
                <a:latin typeface="Times New Roman" charset="0"/>
              </a:rPr>
              <a:t>Corte dei Conti</a:t>
            </a:r>
            <a:r>
              <a:rPr lang="it-IT" sz="2400" dirty="0">
                <a:solidFill>
                  <a:srgbClr val="1F497D"/>
                </a:solidFill>
                <a:latin typeface="Times New Roman" charset="0"/>
              </a:rPr>
              <a:t> </a:t>
            </a:r>
            <a:r>
              <a:rPr lang="it-IT" sz="2400" u="sng" dirty="0">
                <a:solidFill>
                  <a:srgbClr val="1F497D"/>
                </a:solidFill>
                <a:latin typeface="Times New Roman" charset="0"/>
              </a:rPr>
              <a:t>Relazione  annuale </a:t>
            </a:r>
            <a:r>
              <a:rPr lang="it-IT" sz="2400" u="sng" dirty="0" smtClean="0">
                <a:solidFill>
                  <a:srgbClr val="1F497D"/>
                </a:solidFill>
                <a:latin typeface="Times New Roman" charset="0"/>
              </a:rPr>
              <a:t>2017</a:t>
            </a:r>
            <a:r>
              <a:rPr lang="it-IT" sz="2400" dirty="0" smtClean="0">
                <a:solidFill>
                  <a:srgbClr val="1F497D"/>
                </a:solidFill>
                <a:latin typeface="Times New Roman" charset="0"/>
              </a:rPr>
              <a:t> </a:t>
            </a:r>
            <a:r>
              <a:rPr lang="it-IT" sz="2400" b="1" dirty="0" smtClean="0">
                <a:solidFill>
                  <a:srgbClr val="1F497D"/>
                </a:solidFill>
                <a:latin typeface="Times New Roman" charset="0"/>
              </a:rPr>
              <a:t> </a:t>
            </a:r>
            <a:endParaRPr lang="it-IT" sz="2400" b="1" dirty="0">
              <a:solidFill>
                <a:srgbClr val="1F497D"/>
              </a:solidFill>
              <a:latin typeface="Times New Roman" charset="0"/>
            </a:endParaRPr>
          </a:p>
          <a:p>
            <a:pPr algn="r">
              <a:lnSpc>
                <a:spcPct val="90000"/>
              </a:lnSpc>
              <a:buFont typeface="Arial" charset="0"/>
              <a:buNone/>
            </a:pPr>
            <a:r>
              <a:rPr lang="ja-JP" altLang="it-IT" sz="2000" b="1" dirty="0">
                <a:solidFill>
                  <a:srgbClr val="1F497D"/>
                </a:solidFill>
                <a:latin typeface="Times New Roman" charset="0"/>
              </a:rPr>
              <a:t>“</a:t>
            </a:r>
            <a:r>
              <a:rPr lang="it-IT" sz="2000" i="1" dirty="0">
                <a:solidFill>
                  <a:srgbClr val="1F497D"/>
                </a:solidFill>
                <a:latin typeface="Times New Roman" charset="0"/>
              </a:rPr>
              <a:t>I rapporti finanziari con l</a:t>
            </a:r>
            <a:r>
              <a:rPr lang="ja-JP" altLang="it-IT" sz="2000" i="1" dirty="0">
                <a:solidFill>
                  <a:srgbClr val="1F497D"/>
                </a:solidFill>
                <a:latin typeface="Times New Roman" charset="0"/>
              </a:rPr>
              <a:t>’</a:t>
            </a:r>
            <a:r>
              <a:rPr lang="it-IT" sz="2000" i="1" dirty="0">
                <a:solidFill>
                  <a:srgbClr val="1F497D"/>
                </a:solidFill>
                <a:latin typeface="Times New Roman" charset="0"/>
              </a:rPr>
              <a:t>Unione europea</a:t>
            </a:r>
          </a:p>
          <a:p>
            <a:pPr algn="r">
              <a:lnSpc>
                <a:spcPct val="90000"/>
              </a:lnSpc>
              <a:buFont typeface="Arial" charset="0"/>
              <a:buNone/>
            </a:pPr>
            <a:r>
              <a:rPr lang="it-IT" sz="2000" i="1" dirty="0">
                <a:solidFill>
                  <a:srgbClr val="1F497D"/>
                </a:solidFill>
                <a:latin typeface="Times New Roman" charset="0"/>
              </a:rPr>
              <a:t>e l</a:t>
            </a:r>
            <a:r>
              <a:rPr lang="ja-JP" altLang="it-IT" sz="2000" i="1" dirty="0">
                <a:solidFill>
                  <a:srgbClr val="1F497D"/>
                </a:solidFill>
                <a:latin typeface="Times New Roman" charset="0"/>
              </a:rPr>
              <a:t>’</a:t>
            </a:r>
            <a:r>
              <a:rPr lang="it-IT" sz="2000" i="1" dirty="0">
                <a:solidFill>
                  <a:srgbClr val="1F497D"/>
                </a:solidFill>
                <a:latin typeface="Times New Roman" charset="0"/>
              </a:rPr>
              <a:t>utilizzazione dei Fondi comunitari</a:t>
            </a:r>
            <a:r>
              <a:rPr lang="ja-JP" altLang="it-IT" sz="2000" b="1" dirty="0">
                <a:solidFill>
                  <a:srgbClr val="1F497D"/>
                </a:solidFill>
                <a:latin typeface="Times New Roman" charset="0"/>
              </a:rPr>
              <a:t>”</a:t>
            </a:r>
            <a:endParaRPr lang="it-IT" sz="2000" b="1" dirty="0">
              <a:solidFill>
                <a:srgbClr val="1F497D"/>
              </a:solidFill>
              <a:latin typeface="Times New Roman" charset="0"/>
            </a:endParaRPr>
          </a:p>
        </p:txBody>
      </p:sp>
      <p:pic>
        <p:nvPicPr>
          <p:cNvPr id="6554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7312" t="18591" r="23975" b="10010"/>
          <a:stretch/>
        </p:blipFill>
        <p:spPr bwMode="auto">
          <a:xfrm>
            <a:off x="539750" y="764397"/>
            <a:ext cx="5688013" cy="441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42729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bwMode="auto">
          <a:xfrm>
            <a:off x="395288" y="188913"/>
            <a:ext cx="8229600" cy="3603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br>
              <a:rPr lang="it-IT" sz="2000" b="1" dirty="0">
                <a:solidFill>
                  <a:srgbClr val="1F497D"/>
                </a:solidFill>
                <a:latin typeface="Times New Roman" charset="0"/>
              </a:rPr>
            </a:br>
            <a:endParaRPr lang="it-IT" sz="2000" b="1" dirty="0">
              <a:solidFill>
                <a:srgbClr val="1F497D"/>
              </a:solidFill>
              <a:latin typeface="Times New Roman" charset="0"/>
            </a:endParaRPr>
          </a:p>
        </p:txBody>
      </p:sp>
      <p:graphicFrame>
        <p:nvGraphicFramePr>
          <p:cNvPr id="2" name="Diagramma 1"/>
          <p:cNvGraphicFramePr/>
          <p:nvPr>
            <p:extLst>
              <p:ext uri="{D42A27DB-BD31-4B8C-83A1-F6EECF244321}">
                <p14:modId xmlns:p14="http://schemas.microsoft.com/office/powerpoint/2010/main" val="3614512527"/>
              </p:ext>
            </p:extLst>
          </p:nvPr>
        </p:nvGraphicFramePr>
        <p:xfrm>
          <a:off x="179388" y="620713"/>
          <a:ext cx="878522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9992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087593027"/>
              </p:ext>
            </p:extLst>
          </p:nvPr>
        </p:nvGraphicFramePr>
        <p:xfrm>
          <a:off x="107950" y="908050"/>
          <a:ext cx="8856663"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p:cNvSpPr/>
          <p:nvPr/>
        </p:nvSpPr>
        <p:spPr>
          <a:xfrm>
            <a:off x="2123728" y="0"/>
            <a:ext cx="5040560" cy="584775"/>
          </a:xfrm>
          <a:prstGeom prst="rect">
            <a:avLst/>
          </a:prstGeom>
        </p:spPr>
        <p:txBody>
          <a:bodyPr wrap="square">
            <a:spAutoFit/>
          </a:bodyPr>
          <a:lstStyle/>
          <a:p>
            <a:pPr lvl="0" algn="ctr"/>
            <a:r>
              <a:rPr lang="it-IT" sz="3200" dirty="0" smtClean="0">
                <a:solidFill>
                  <a:schemeClr val="tx2"/>
                </a:solidFill>
              </a:rPr>
              <a:t>La relazione</a:t>
            </a:r>
            <a:endParaRPr lang="it-IT" sz="3200" dirty="0">
              <a:solidFill>
                <a:schemeClr val="tx2"/>
              </a:solidFill>
            </a:endParaRPr>
          </a:p>
        </p:txBody>
      </p:sp>
    </p:spTree>
    <p:extLst>
      <p:ext uri="{BB962C8B-B14F-4D97-AF65-F5344CB8AC3E}">
        <p14:creationId xmlns:p14="http://schemas.microsoft.com/office/powerpoint/2010/main" val="24876721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bwMode="auto">
          <a:xfrm>
            <a:off x="457200" y="274638"/>
            <a:ext cx="8229600" cy="4905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Diagramma 1"/>
          <p:cNvGraphicFramePr/>
          <p:nvPr>
            <p:extLst>
              <p:ext uri="{D42A27DB-BD31-4B8C-83A1-F6EECF244321}">
                <p14:modId xmlns:p14="http://schemas.microsoft.com/office/powerpoint/2010/main" val="2853060315"/>
              </p:ext>
            </p:extLst>
          </p:nvPr>
        </p:nvGraphicFramePr>
        <p:xfrm>
          <a:off x="179388" y="692150"/>
          <a:ext cx="87852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07656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Diagramma 1"/>
          <p:cNvGraphicFramePr/>
          <p:nvPr>
            <p:extLst>
              <p:ext uri="{D42A27DB-BD31-4B8C-83A1-F6EECF244321}">
                <p14:modId xmlns:p14="http://schemas.microsoft.com/office/powerpoint/2010/main" val="3790268424"/>
              </p:ext>
            </p:extLst>
          </p:nvPr>
        </p:nvGraphicFramePr>
        <p:xfrm>
          <a:off x="179388" y="692150"/>
          <a:ext cx="87852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24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5"/>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Object 4"/>
          <p:cNvGraphicFramePr>
            <a:graphicFrameLocks noGrp="1" noChangeAspect="1"/>
          </p:cNvGraphicFramePr>
          <p:nvPr>
            <p:ph idx="4294967295"/>
            <p:extLst>
              <p:ext uri="{D42A27DB-BD31-4B8C-83A1-F6EECF244321}">
                <p14:modId xmlns:p14="http://schemas.microsoft.com/office/powerpoint/2010/main" val="2717274129"/>
              </p:ext>
            </p:extLst>
          </p:nvPr>
        </p:nvGraphicFramePr>
        <p:xfrm>
          <a:off x="230188" y="889000"/>
          <a:ext cx="8612187" cy="4287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03694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br>
              <a:rPr lang="it-IT" sz="2000" b="1" dirty="0">
                <a:solidFill>
                  <a:srgbClr val="1F497D"/>
                </a:solidFill>
                <a:latin typeface="Times New Roman" charset="0"/>
              </a:rPr>
            </a:br>
            <a:endParaRPr lang="it-IT" sz="2000" b="1" dirty="0">
              <a:solidFill>
                <a:srgbClr val="1F497D"/>
              </a:solidFill>
              <a:latin typeface="Times New Roman" charset="0"/>
            </a:endParaRPr>
          </a:p>
        </p:txBody>
      </p:sp>
      <p:graphicFrame>
        <p:nvGraphicFramePr>
          <p:cNvPr id="2" name="Object 4"/>
          <p:cNvGraphicFramePr>
            <a:graphicFrameLocks noGrp="1" noChangeAspect="1"/>
          </p:cNvGraphicFramePr>
          <p:nvPr>
            <p:ph idx="4294967295"/>
            <p:extLst>
              <p:ext uri="{D42A27DB-BD31-4B8C-83A1-F6EECF244321}">
                <p14:modId xmlns:p14="http://schemas.microsoft.com/office/powerpoint/2010/main" val="550318249"/>
              </p:ext>
            </p:extLst>
          </p:nvPr>
        </p:nvGraphicFramePr>
        <p:xfrm>
          <a:off x="230188" y="742950"/>
          <a:ext cx="8683625" cy="4435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34666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bwMode="auto">
          <a:xfrm>
            <a:off x="539750" y="44624"/>
            <a:ext cx="8147050" cy="2746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1800" b="1" dirty="0">
                <a:solidFill>
                  <a:srgbClr val="1F497D"/>
                </a:solidFill>
                <a:latin typeface="Times New Roman" charset="0"/>
              </a:rPr>
              <a:t>RISULTATI DELLA LOTTA ALLE FRODI E STATO DEI RECUPERI</a:t>
            </a:r>
            <a:r>
              <a:rPr lang="it-IT" sz="4000" b="1" dirty="0">
                <a:solidFill>
                  <a:srgbClr val="1F497D"/>
                </a:solidFill>
                <a:latin typeface="Calibri" charset="0"/>
              </a:rPr>
              <a:t/>
            </a:r>
            <a:br>
              <a:rPr lang="it-IT" sz="4000" b="1" dirty="0">
                <a:solidFill>
                  <a:srgbClr val="1F497D"/>
                </a:solidFill>
                <a:latin typeface="Calibri" charset="0"/>
              </a:rPr>
            </a:br>
            <a:endParaRPr lang="it-IT" sz="4000" b="1" dirty="0">
              <a:solidFill>
                <a:srgbClr val="1F497D"/>
              </a:solidFill>
              <a:latin typeface="Calibri" charset="0"/>
            </a:endParaRPr>
          </a:p>
        </p:txBody>
      </p:sp>
      <p:graphicFrame>
        <p:nvGraphicFramePr>
          <p:cNvPr id="2" name="Object 6"/>
          <p:cNvGraphicFramePr>
            <a:graphicFrameLocks noGrp="1" noChangeAspect="1"/>
          </p:cNvGraphicFramePr>
          <p:nvPr>
            <p:ph type="chart" idx="4294967295"/>
            <p:extLst>
              <p:ext uri="{D42A27DB-BD31-4B8C-83A1-F6EECF244321}">
                <p14:modId xmlns:p14="http://schemas.microsoft.com/office/powerpoint/2010/main" val="1481107856"/>
              </p:ext>
            </p:extLst>
          </p:nvPr>
        </p:nvGraphicFramePr>
        <p:xfrm>
          <a:off x="211138" y="885353"/>
          <a:ext cx="8620125" cy="4437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57321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endParaRPr lang="it-IT" sz="2000" b="1" dirty="0">
              <a:solidFill>
                <a:srgbClr val="1F497D"/>
              </a:solidFill>
              <a:latin typeface="Calibri" charset="0"/>
            </a:endParaRPr>
          </a:p>
        </p:txBody>
      </p:sp>
      <p:graphicFrame>
        <p:nvGraphicFramePr>
          <p:cNvPr id="2" name="Diagramma 1"/>
          <p:cNvGraphicFramePr/>
          <p:nvPr>
            <p:extLst>
              <p:ext uri="{D42A27DB-BD31-4B8C-83A1-F6EECF244321}">
                <p14:modId xmlns:p14="http://schemas.microsoft.com/office/powerpoint/2010/main" val="3300630601"/>
              </p:ext>
            </p:extLst>
          </p:nvPr>
        </p:nvGraphicFramePr>
        <p:xfrm>
          <a:off x="323850" y="765175"/>
          <a:ext cx="8496300"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5743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7FD708C8-3F18-4A78-B954-5BA4CBE999BA}" type="slidenum">
              <a:rPr lang="it-IT"/>
              <a:pPr>
                <a:defRPr/>
              </a:pPr>
              <a:t>46</a:t>
            </a:fld>
            <a:endParaRPr lang="it-IT" dirty="0"/>
          </a:p>
        </p:txBody>
      </p:sp>
      <p:sp>
        <p:nvSpPr>
          <p:cNvPr id="15364" name="Segnaposto testo 5"/>
          <p:cNvSpPr>
            <a:spLocks noGrp="1"/>
          </p:cNvSpPr>
          <p:nvPr>
            <p:ph type="body" sz="quarter" idx="4294967295"/>
          </p:nvPr>
        </p:nvSpPr>
        <p:spPr>
          <a:xfrm>
            <a:off x="910034" y="120874"/>
            <a:ext cx="7118350" cy="931862"/>
          </a:xfrm>
          <a:prstGeom prst="rect">
            <a:avLst/>
          </a:prstGeom>
        </p:spPr>
        <p:txBody>
          <a:bodyPr/>
          <a:lstStyle/>
          <a:p>
            <a:pPr marL="0" indent="0" algn="ctr" eaLnBrk="1" hangingPunct="1">
              <a:buNone/>
            </a:pPr>
            <a:r>
              <a:rPr lang="it-IT" dirty="0" smtClean="0"/>
              <a:t>Due Macro-Aree: SIAN ed ARCEA</a:t>
            </a:r>
          </a:p>
        </p:txBody>
      </p:sp>
      <p:graphicFrame>
        <p:nvGraphicFramePr>
          <p:cNvPr id="7" name="Segnaposto contenuto 4"/>
          <p:cNvGraphicFramePr>
            <a:graphicFrameLocks noGrp="1"/>
          </p:cNvGraphicFramePr>
          <p:nvPr>
            <p:ph idx="1"/>
            <p:extLst>
              <p:ext uri="{D42A27DB-BD31-4B8C-83A1-F6EECF244321}">
                <p14:modId xmlns:p14="http://schemas.microsoft.com/office/powerpoint/2010/main" val="2247741992"/>
              </p:ext>
            </p:extLst>
          </p:nvPr>
        </p:nvGraphicFramePr>
        <p:xfrm>
          <a:off x="985870" y="1556792"/>
          <a:ext cx="7143799" cy="2914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egnaposto contenuto 2"/>
          <p:cNvSpPr txBox="1">
            <a:spLocks/>
          </p:cNvSpPr>
          <p:nvPr/>
        </p:nvSpPr>
        <p:spPr>
          <a:xfrm>
            <a:off x="485775" y="836712"/>
            <a:ext cx="8229600" cy="979487"/>
          </a:xfrm>
          <a:prstGeom prst="rect">
            <a:avLst/>
          </a:prstGeom>
        </p:spPr>
        <p:txBody>
          <a:bodyPr>
            <a:normAutofit/>
          </a:bodyPr>
          <a:lstStyle/>
          <a:p>
            <a:pPr algn="just" fontAlgn="auto">
              <a:spcAft>
                <a:spcPts val="0"/>
              </a:spcAft>
              <a:defRPr/>
            </a:pPr>
            <a:r>
              <a:rPr lang="it-IT" sz="1400" dirty="0">
                <a:latin typeface="+mj-lt"/>
                <a:ea typeface="+mj-ea"/>
                <a:cs typeface="+mj-cs"/>
              </a:rPr>
              <a:t>Il sistema informativo dell</a:t>
            </a:r>
            <a:r>
              <a:rPr lang="it-IT" sz="1400" dirty="0" smtClean="0">
                <a:latin typeface="+mj-lt"/>
                <a:ea typeface="+mj-ea"/>
                <a:cs typeface="+mj-cs"/>
              </a:rPr>
              <a:t>’ Arcea </a:t>
            </a:r>
            <a:r>
              <a:rPr lang="it-IT" sz="1400" dirty="0">
                <a:latin typeface="+mj-lt"/>
                <a:ea typeface="+mj-ea"/>
                <a:cs typeface="+mj-cs"/>
              </a:rPr>
              <a:t>si divide, dal punto di vista infrastrutturale, in due macro-aree, tra loro interconnesse tramite connessione SPC : </a:t>
            </a:r>
            <a:r>
              <a:rPr lang="it-IT" sz="1400" b="1" dirty="0">
                <a:solidFill>
                  <a:schemeClr val="accent3"/>
                </a:solidFill>
                <a:latin typeface="+mj-lt"/>
                <a:ea typeface="+mj-ea"/>
                <a:cs typeface="+mj-cs"/>
              </a:rPr>
              <a:t>la parte interna all’Agenzia </a:t>
            </a:r>
            <a:r>
              <a:rPr lang="it-IT" sz="1400" dirty="0">
                <a:latin typeface="+mj-lt"/>
                <a:ea typeface="+mj-ea"/>
                <a:cs typeface="+mj-cs"/>
              </a:rPr>
              <a:t>ed i</a:t>
            </a:r>
            <a:r>
              <a:rPr lang="it-IT" sz="1400" dirty="0">
                <a:solidFill>
                  <a:schemeClr val="accent3">
                    <a:lumMod val="75000"/>
                  </a:schemeClr>
                </a:solidFill>
                <a:latin typeface="+mj-lt"/>
                <a:ea typeface="+mj-ea"/>
                <a:cs typeface="+mj-cs"/>
              </a:rPr>
              <a:t> </a:t>
            </a:r>
            <a:r>
              <a:rPr lang="it-IT" sz="1400" b="1" dirty="0">
                <a:solidFill>
                  <a:schemeClr val="accent2"/>
                </a:solidFill>
                <a:latin typeface="+mj-lt"/>
                <a:ea typeface="+mj-ea"/>
                <a:cs typeface="+mj-cs"/>
              </a:rPr>
              <a:t>servizi erogati dal SIAN</a:t>
            </a:r>
            <a:r>
              <a:rPr lang="it-IT" sz="1400" dirty="0">
                <a:latin typeface="+mj-lt"/>
                <a:ea typeface="+mj-ea"/>
                <a:cs typeface="+mj-cs"/>
              </a:rPr>
              <a:t>, il Sistema Informativo Agricolo Nazionale. </a:t>
            </a:r>
          </a:p>
          <a:p>
            <a:pPr algn="ctr" fontAlgn="auto">
              <a:spcAft>
                <a:spcPts val="0"/>
              </a:spcAft>
              <a:defRPr/>
            </a:pPr>
            <a:endParaRPr lang="it-IT" sz="4400" dirty="0">
              <a:latin typeface="+mj-lt"/>
              <a:ea typeface="+mj-ea"/>
              <a:cs typeface="+mj-cs"/>
            </a:endParaRPr>
          </a:p>
        </p:txBody>
      </p:sp>
      <p:grpSp>
        <p:nvGrpSpPr>
          <p:cNvPr id="2" name="Gruppo 11"/>
          <p:cNvGrpSpPr>
            <a:grpSpLocks/>
          </p:cNvGrpSpPr>
          <p:nvPr/>
        </p:nvGrpSpPr>
        <p:grpSpPr bwMode="auto">
          <a:xfrm>
            <a:off x="1115616" y="3943325"/>
            <a:ext cx="7072313" cy="1285875"/>
            <a:chOff x="1200150" y="4714875"/>
            <a:chExt cx="7072313" cy="1285875"/>
          </a:xfrm>
        </p:grpSpPr>
        <p:sp>
          <p:nvSpPr>
            <p:cNvPr id="9" name="Freccia bidirezionale orizzontale 8"/>
            <p:cNvSpPr/>
            <p:nvPr/>
          </p:nvSpPr>
          <p:spPr>
            <a:xfrm>
              <a:off x="1200150" y="4714875"/>
              <a:ext cx="7072313" cy="1285875"/>
            </a:xfrm>
            <a:prstGeom prst="lef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CasellaDiTesto 9"/>
            <p:cNvSpPr txBox="1"/>
            <p:nvPr/>
          </p:nvSpPr>
          <p:spPr>
            <a:xfrm>
              <a:off x="2200275" y="5119688"/>
              <a:ext cx="5143500" cy="577081"/>
            </a:xfrm>
            <a:prstGeom prst="rect">
              <a:avLst/>
            </a:prstGeom>
            <a:noFill/>
          </p:spPr>
          <p:txBody>
            <a:bodyPr>
              <a:spAutoFit/>
            </a:bodyPr>
            <a:lstStyle/>
            <a:p>
              <a:pPr algn="ctr" fontAlgn="auto">
                <a:spcBef>
                  <a:spcPts val="0"/>
                </a:spcBef>
                <a:spcAft>
                  <a:spcPts val="0"/>
                </a:spcAft>
                <a:defRPr/>
              </a:pPr>
              <a:r>
                <a:rPr lang="it-IT" sz="1050" dirty="0">
                  <a:solidFill>
                    <a:schemeClr val="tx2"/>
                  </a:solidFill>
                  <a:latin typeface="+mn-lt"/>
                </a:rPr>
                <a:t>Connessione Sicura SPC </a:t>
              </a:r>
              <a:r>
                <a:rPr lang="it-IT" sz="1050" dirty="0" smtClean="0">
                  <a:solidFill>
                    <a:schemeClr val="tx2"/>
                  </a:solidFill>
                  <a:latin typeface="+mn-lt"/>
                </a:rPr>
                <a:t>(Simmetrica, Ridondata, Firewall </a:t>
              </a:r>
              <a:r>
                <a:rPr lang="it-IT" sz="1050" dirty="0">
                  <a:solidFill>
                    <a:schemeClr val="tx2"/>
                  </a:solidFill>
                  <a:latin typeface="+mn-lt"/>
                </a:rPr>
                <a:t>Perimetrale, Antivirus, </a:t>
              </a:r>
              <a:r>
                <a:rPr lang="it-IT" sz="1050" dirty="0" err="1">
                  <a:solidFill>
                    <a:schemeClr val="tx2"/>
                  </a:solidFill>
                  <a:latin typeface="+mn-lt"/>
                </a:rPr>
                <a:t>Infranet</a:t>
              </a:r>
              <a:r>
                <a:rPr lang="it-IT" sz="1050" dirty="0">
                  <a:solidFill>
                    <a:schemeClr val="tx2"/>
                  </a:solidFill>
                  <a:latin typeface="+mn-lt"/>
                </a:rPr>
                <a:t> con SIAN)</a:t>
              </a:r>
            </a:p>
            <a:p>
              <a:pPr algn="ctr" fontAlgn="auto">
                <a:spcAft>
                  <a:spcPts val="0"/>
                </a:spcAft>
                <a:defRPr/>
              </a:pPr>
              <a:r>
                <a:rPr lang="it-IT" sz="1050" dirty="0">
                  <a:solidFill>
                    <a:schemeClr val="tx2"/>
                  </a:solidFill>
                  <a:latin typeface="+mn-lt"/>
                </a:rPr>
                <a:t>STANDARD per la Sicurezza Informatica ISO </a:t>
              </a:r>
              <a:r>
                <a:rPr lang="it-IT" sz="1050" dirty="0" smtClean="0">
                  <a:solidFill>
                    <a:schemeClr val="tx2"/>
                  </a:solidFill>
                  <a:latin typeface="+mn-lt"/>
                </a:rPr>
                <a:t>27002 </a:t>
              </a:r>
              <a:endParaRPr lang="it-IT" sz="1050" dirty="0">
                <a:solidFill>
                  <a:schemeClr val="tx2"/>
                </a:solidFill>
                <a:latin typeface="+mn-lt"/>
              </a:endParaRPr>
            </a:p>
          </p:txBody>
        </p:sp>
      </p:grpSp>
    </p:spTree>
    <p:extLst>
      <p:ext uri="{BB962C8B-B14F-4D97-AF65-F5344CB8AC3E}">
        <p14:creationId xmlns:p14="http://schemas.microsoft.com/office/powerpoint/2010/main" val="1013642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3863178991"/>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47</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Indirizzo Strategico</a:t>
            </a:r>
          </a:p>
        </p:txBody>
      </p:sp>
    </p:spTree>
    <p:extLst>
      <p:ext uri="{BB962C8B-B14F-4D97-AF65-F5344CB8AC3E}">
        <p14:creationId xmlns:p14="http://schemas.microsoft.com/office/powerpoint/2010/main" val="202692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841195771"/>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48</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Forte specializzazione sulla Sicurezza</a:t>
            </a:r>
          </a:p>
        </p:txBody>
      </p:sp>
    </p:spTree>
    <p:extLst>
      <p:ext uri="{BB962C8B-B14F-4D97-AF65-F5344CB8AC3E}">
        <p14:creationId xmlns:p14="http://schemas.microsoft.com/office/powerpoint/2010/main" val="4233020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49</a:t>
            </a:fld>
            <a:endParaRPr lang="it-IT" dirty="0"/>
          </a:p>
        </p:txBody>
      </p:sp>
      <p:pic>
        <p:nvPicPr>
          <p:cNvPr id="11" name="Picture 2" descr="http://www.isaca.org/SiteCollectionImages/2011%20Certification%20logos/CISA-Horizontal-175x69.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908720"/>
            <a:ext cx="1691999" cy="5965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isaca.org/SiteCollectionImages/2011%20Certification%20logos/CISM-Horizontal-174x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836712"/>
            <a:ext cx="2001636"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isaca.org/SiteCollectionImages/2011%20Certification%20logos/CGEIT-Horizontal-174x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908720"/>
            <a:ext cx="1691999" cy="7129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isaca.org/Images/certification/CRISC.h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908720"/>
            <a:ext cx="1669085" cy="720000"/>
          </a:xfrm>
          <a:prstGeom prst="rect">
            <a:avLst/>
          </a:prstGeom>
          <a:noFill/>
          <a:extLst>
            <a:ext uri="{909E8E84-426E-40DD-AFC4-6F175D3DCCD1}">
              <a14:hiddenFill xmlns:a14="http://schemas.microsoft.com/office/drawing/2010/main">
                <a:solidFill>
                  <a:srgbClr val="FFFFFF"/>
                </a:solidFill>
              </a14:hiddenFill>
            </a:ext>
          </a:extLst>
        </p:spPr>
      </p:pic>
      <p:sp>
        <p:nvSpPr>
          <p:cNvPr id="16"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Focalizzazione sulle competenze</a:t>
            </a:r>
          </a:p>
        </p:txBody>
      </p:sp>
      <p:graphicFrame>
        <p:nvGraphicFramePr>
          <p:cNvPr id="18" name="Diagramma 17"/>
          <p:cNvGraphicFramePr/>
          <p:nvPr>
            <p:extLst>
              <p:ext uri="{D42A27DB-BD31-4B8C-83A1-F6EECF244321}">
                <p14:modId xmlns:p14="http://schemas.microsoft.com/office/powerpoint/2010/main" val="2076953121"/>
              </p:ext>
            </p:extLst>
          </p:nvPr>
        </p:nvGraphicFramePr>
        <p:xfrm>
          <a:off x="207248" y="1772816"/>
          <a:ext cx="8757240" cy="34563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48933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p:txBody>
          <a:bodyPr/>
          <a:lstStyle/>
          <a:p>
            <a:pPr marL="0" lvl="0" indent="0" algn="ctr">
              <a:buNone/>
            </a:pPr>
            <a:r>
              <a:rPr lang="it-IT" b="1" i="1" dirty="0" smtClean="0">
                <a:solidFill>
                  <a:srgbClr val="1F497D"/>
                </a:solidFill>
              </a:rPr>
              <a:t>Il Contesto di riferimento</a:t>
            </a:r>
            <a:endParaRPr lang="it-IT"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5</a:t>
            </a:fld>
            <a:endParaRPr lang="it-IT"/>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455707800"/>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5681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50</a:t>
            </a:fld>
            <a:endParaRPr lang="it-IT" dirty="0"/>
          </a:p>
        </p:txBody>
      </p:sp>
      <p:pic>
        <p:nvPicPr>
          <p:cNvPr id="10" name="Immagine 9"/>
          <p:cNvPicPr>
            <a:picLocks noChangeAspect="1"/>
          </p:cNvPicPr>
          <p:nvPr/>
        </p:nvPicPr>
        <p:blipFill>
          <a:blip r:embed="rId2"/>
          <a:stretch>
            <a:fillRect/>
          </a:stretch>
        </p:blipFill>
        <p:spPr>
          <a:xfrm>
            <a:off x="251520" y="1052736"/>
            <a:ext cx="1512168" cy="1932214"/>
          </a:xfrm>
          <a:prstGeom prst="rect">
            <a:avLst/>
          </a:prstGeom>
        </p:spPr>
      </p:pic>
      <p:pic>
        <p:nvPicPr>
          <p:cNvPr id="11" name="Immagine 10"/>
          <p:cNvPicPr>
            <a:picLocks noChangeAspect="1"/>
          </p:cNvPicPr>
          <p:nvPr/>
        </p:nvPicPr>
        <p:blipFill>
          <a:blip r:embed="rId3"/>
          <a:stretch>
            <a:fillRect/>
          </a:stretch>
        </p:blipFill>
        <p:spPr>
          <a:xfrm>
            <a:off x="3264543" y="188640"/>
            <a:ext cx="5555929" cy="4320480"/>
          </a:xfrm>
          <a:prstGeom prst="rect">
            <a:avLst/>
          </a:prstGeom>
        </p:spPr>
      </p:pic>
      <p:sp>
        <p:nvSpPr>
          <p:cNvPr id="12" name="Segnaposto testo 5"/>
          <p:cNvSpPr txBox="1">
            <a:spLocks/>
          </p:cNvSpPr>
          <p:nvPr/>
        </p:nvSpPr>
        <p:spPr>
          <a:xfrm>
            <a:off x="395536" y="116632"/>
            <a:ext cx="2664296" cy="122413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Pubblicazioni</a:t>
            </a:r>
          </a:p>
        </p:txBody>
      </p:sp>
      <p:pic>
        <p:nvPicPr>
          <p:cNvPr id="2" name="Immagine 1"/>
          <p:cNvPicPr>
            <a:picLocks noChangeAspect="1"/>
          </p:cNvPicPr>
          <p:nvPr/>
        </p:nvPicPr>
        <p:blipFill>
          <a:blip r:embed="rId4"/>
          <a:stretch>
            <a:fillRect/>
          </a:stretch>
        </p:blipFill>
        <p:spPr>
          <a:xfrm>
            <a:off x="2327718" y="2924944"/>
            <a:ext cx="1682911" cy="2376264"/>
          </a:xfrm>
          <a:prstGeom prst="rect">
            <a:avLst/>
          </a:prstGeom>
        </p:spPr>
      </p:pic>
      <p:pic>
        <p:nvPicPr>
          <p:cNvPr id="3" name="Immagine 2"/>
          <p:cNvPicPr>
            <a:picLocks noChangeAspect="1"/>
          </p:cNvPicPr>
          <p:nvPr/>
        </p:nvPicPr>
        <p:blipFill>
          <a:blip r:embed="rId5"/>
          <a:stretch>
            <a:fillRect/>
          </a:stretch>
        </p:blipFill>
        <p:spPr>
          <a:xfrm>
            <a:off x="251520" y="3140968"/>
            <a:ext cx="1449501" cy="2016224"/>
          </a:xfrm>
          <a:prstGeom prst="rect">
            <a:avLst/>
          </a:prstGeom>
        </p:spPr>
      </p:pic>
      <p:pic>
        <p:nvPicPr>
          <p:cNvPr id="5" name="Immagine 4"/>
          <p:cNvPicPr>
            <a:picLocks noChangeAspect="1"/>
          </p:cNvPicPr>
          <p:nvPr/>
        </p:nvPicPr>
        <p:blipFill rotWithShape="1">
          <a:blip r:embed="rId6"/>
          <a:srcRect l="72375"/>
          <a:stretch/>
        </p:blipFill>
        <p:spPr>
          <a:xfrm>
            <a:off x="1979712" y="1052736"/>
            <a:ext cx="1396091" cy="695592"/>
          </a:xfrm>
          <a:prstGeom prst="rect">
            <a:avLst/>
          </a:prstGeom>
        </p:spPr>
      </p:pic>
      <p:pic>
        <p:nvPicPr>
          <p:cNvPr id="6" name="Immagine 5"/>
          <p:cNvPicPr>
            <a:picLocks noChangeAspect="1"/>
          </p:cNvPicPr>
          <p:nvPr/>
        </p:nvPicPr>
        <p:blipFill rotWithShape="1">
          <a:blip r:embed="rId7"/>
          <a:srcRect r="68889"/>
          <a:stretch/>
        </p:blipFill>
        <p:spPr>
          <a:xfrm>
            <a:off x="1979712" y="1988840"/>
            <a:ext cx="1416368" cy="720080"/>
          </a:xfrm>
          <a:prstGeom prst="rect">
            <a:avLst/>
          </a:prstGeom>
        </p:spPr>
      </p:pic>
    </p:spTree>
    <p:extLst>
      <p:ext uri="{BB962C8B-B14F-4D97-AF65-F5344CB8AC3E}">
        <p14:creationId xmlns:p14="http://schemas.microsoft.com/office/powerpoint/2010/main" val="4231873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TRISCIONE_O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48" y="980728"/>
            <a:ext cx="9118352" cy="3429194"/>
          </a:xfrm>
          <a:prstGeom prst="rect">
            <a:avLst/>
          </a:prstGeom>
        </p:spPr>
      </p:pic>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51</a:t>
            </a:fld>
            <a:endParaRPr lang="it-IT" dirty="0"/>
          </a:p>
        </p:txBody>
      </p:sp>
      <p:sp>
        <p:nvSpPr>
          <p:cNvPr id="6" name="Segnaposto testo 5"/>
          <p:cNvSpPr txBox="1">
            <a:spLocks/>
          </p:cNvSpPr>
          <p:nvPr/>
        </p:nvSpPr>
        <p:spPr>
          <a:xfrm>
            <a:off x="0" y="116632"/>
            <a:ext cx="7812360"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Condivisione dei risultati</a:t>
            </a:r>
          </a:p>
        </p:txBody>
      </p:sp>
      <p:pic>
        <p:nvPicPr>
          <p:cNvPr id="2" name="Immagine 1"/>
          <p:cNvPicPr>
            <a:picLocks noChangeAspect="1"/>
          </p:cNvPicPr>
          <p:nvPr/>
        </p:nvPicPr>
        <p:blipFill>
          <a:blip r:embed="rId3"/>
          <a:stretch>
            <a:fillRect/>
          </a:stretch>
        </p:blipFill>
        <p:spPr>
          <a:xfrm>
            <a:off x="3995936" y="2060848"/>
            <a:ext cx="772299" cy="840948"/>
          </a:xfrm>
          <a:prstGeom prst="rect">
            <a:avLst/>
          </a:prstGeom>
        </p:spPr>
      </p:pic>
      <p:pic>
        <p:nvPicPr>
          <p:cNvPr id="3" name="Immagine 2"/>
          <p:cNvPicPr>
            <a:picLocks noChangeAspect="1"/>
          </p:cNvPicPr>
          <p:nvPr/>
        </p:nvPicPr>
        <p:blipFill>
          <a:blip r:embed="rId4"/>
          <a:stretch>
            <a:fillRect/>
          </a:stretch>
        </p:blipFill>
        <p:spPr>
          <a:xfrm>
            <a:off x="3707904" y="2996952"/>
            <a:ext cx="1031776" cy="1081100"/>
          </a:xfrm>
          <a:prstGeom prst="rect">
            <a:avLst/>
          </a:prstGeom>
        </p:spPr>
      </p:pic>
      <p:pic>
        <p:nvPicPr>
          <p:cNvPr id="8" name="Immagine 7"/>
          <p:cNvPicPr>
            <a:picLocks noChangeAspect="1"/>
          </p:cNvPicPr>
          <p:nvPr/>
        </p:nvPicPr>
        <p:blipFill>
          <a:blip r:embed="rId5"/>
          <a:stretch>
            <a:fillRect/>
          </a:stretch>
        </p:blipFill>
        <p:spPr>
          <a:xfrm>
            <a:off x="611560" y="1484784"/>
            <a:ext cx="2960878" cy="3110942"/>
          </a:xfrm>
          <a:prstGeom prst="rect">
            <a:avLst/>
          </a:prstGeom>
        </p:spPr>
      </p:pic>
      <p:pic>
        <p:nvPicPr>
          <p:cNvPr id="9" name="Immagine 8"/>
          <p:cNvPicPr>
            <a:picLocks noChangeAspect="1"/>
          </p:cNvPicPr>
          <p:nvPr/>
        </p:nvPicPr>
        <p:blipFill>
          <a:blip r:embed="rId6"/>
          <a:stretch>
            <a:fillRect/>
          </a:stretch>
        </p:blipFill>
        <p:spPr>
          <a:xfrm>
            <a:off x="3923928" y="836712"/>
            <a:ext cx="4609622" cy="4289028"/>
          </a:xfrm>
          <a:prstGeom prst="rect">
            <a:avLst/>
          </a:prstGeom>
        </p:spPr>
      </p:pic>
    </p:spTree>
    <p:extLst>
      <p:ext uri="{BB962C8B-B14F-4D97-AF65-F5344CB8AC3E}">
        <p14:creationId xmlns:p14="http://schemas.microsoft.com/office/powerpoint/2010/main" val="3875995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13334388"/>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52</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Fasi Evolutive</a:t>
            </a:r>
          </a:p>
        </p:txBody>
      </p:sp>
    </p:spTree>
    <p:extLst>
      <p:ext uri="{BB962C8B-B14F-4D97-AF65-F5344CB8AC3E}">
        <p14:creationId xmlns:p14="http://schemas.microsoft.com/office/powerpoint/2010/main" val="2701883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p:cNvGraphicFramePr>
            <a:graphicFrameLocks noGrp="1"/>
          </p:cNvGraphicFramePr>
          <p:nvPr>
            <p:ph idx="1"/>
            <p:extLst>
              <p:ext uri="{D42A27DB-BD31-4B8C-83A1-F6EECF244321}">
                <p14:modId xmlns:p14="http://schemas.microsoft.com/office/powerpoint/2010/main" val="2647748748"/>
              </p:ext>
            </p:extLst>
          </p:nvPr>
        </p:nvGraphicFramePr>
        <p:xfrm>
          <a:off x="179512" y="980728"/>
          <a:ext cx="8856984" cy="4209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6F721EA6-7268-4F22-ACC7-1F4B98B54454}" type="slidenum">
              <a:rPr lang="it-IT"/>
              <a:pPr>
                <a:defRPr/>
              </a:pPr>
              <a:t>53</a:t>
            </a:fld>
            <a:endParaRPr lang="it-IT" dirty="0"/>
          </a:p>
        </p:txBody>
      </p:sp>
      <p:sp>
        <p:nvSpPr>
          <p:cNvPr id="13317" name="Segnaposto testo 4"/>
          <p:cNvSpPr>
            <a:spLocks noGrp="1"/>
          </p:cNvSpPr>
          <p:nvPr>
            <p:ph type="body" sz="quarter" idx="4294967295"/>
          </p:nvPr>
        </p:nvSpPr>
        <p:spPr>
          <a:xfrm>
            <a:off x="467544" y="236260"/>
            <a:ext cx="8424936" cy="600452"/>
          </a:xfrm>
          <a:prstGeom prst="rect">
            <a:avLst/>
          </a:prstGeom>
        </p:spPr>
        <p:txBody>
          <a:bodyPr>
            <a:normAutofit/>
          </a:bodyPr>
          <a:lstStyle/>
          <a:p>
            <a:pPr marL="0" indent="0" eaLnBrk="1" hangingPunct="1">
              <a:buNone/>
              <a:defRPr/>
            </a:pPr>
            <a:r>
              <a:rPr lang="it-IT" sz="2800" dirty="0" smtClean="0"/>
              <a:t>La Sicurezza delle Informazioni: Strutture di Riferimento </a:t>
            </a:r>
          </a:p>
          <a:p>
            <a:pPr marL="0" indent="0" eaLnBrk="1" hangingPunct="1">
              <a:buNone/>
              <a:defRPr/>
            </a:pPr>
            <a:endParaRPr lang="it-IT" sz="2800" dirty="0" smtClean="0"/>
          </a:p>
        </p:txBody>
      </p:sp>
    </p:spTree>
    <p:extLst>
      <p:ext uri="{BB962C8B-B14F-4D97-AF65-F5344CB8AC3E}">
        <p14:creationId xmlns:p14="http://schemas.microsoft.com/office/powerpoint/2010/main" val="158540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4209515117"/>
              </p:ext>
            </p:extLst>
          </p:nvPr>
        </p:nvGraphicFramePr>
        <p:xfrm>
          <a:off x="457200" y="620688"/>
          <a:ext cx="7329510"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ABCE0BE1-1AA6-48EC-A7EE-5A06C9A4427A}" type="slidenum">
              <a:rPr lang="it-IT"/>
              <a:pPr>
                <a:defRPr/>
              </a:pPr>
              <a:t>54</a:t>
            </a:fld>
            <a:endParaRPr lang="it-IT" dirty="0"/>
          </a:p>
        </p:txBody>
      </p:sp>
      <p:sp>
        <p:nvSpPr>
          <p:cNvPr id="16389" name="Segnaposto testo 4"/>
          <p:cNvSpPr>
            <a:spLocks noGrp="1"/>
          </p:cNvSpPr>
          <p:nvPr>
            <p:ph type="body" sz="quarter" idx="4294967295"/>
          </p:nvPr>
        </p:nvSpPr>
        <p:spPr>
          <a:xfrm>
            <a:off x="454024" y="-27384"/>
            <a:ext cx="7718375" cy="931862"/>
          </a:xfrm>
          <a:prstGeom prst="rect">
            <a:avLst/>
          </a:prstGeom>
        </p:spPr>
        <p:txBody>
          <a:bodyPr/>
          <a:lstStyle/>
          <a:p>
            <a:pPr marL="0" indent="0" eaLnBrk="1" hangingPunct="1">
              <a:buNone/>
            </a:pPr>
            <a:r>
              <a:rPr lang="it-IT" dirty="0" smtClean="0"/>
              <a:t>Le Funzioni del Servizio Sistema Informativo</a:t>
            </a:r>
          </a:p>
        </p:txBody>
      </p:sp>
    </p:spTree>
    <p:extLst>
      <p:ext uri="{BB962C8B-B14F-4D97-AF65-F5344CB8AC3E}">
        <p14:creationId xmlns:p14="http://schemas.microsoft.com/office/powerpoint/2010/main" val="737122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6579514-ACB4-4E7D-8B73-5823E008155D}" type="slidenum">
              <a:rPr lang="it-IT"/>
              <a:pPr>
                <a:defRPr/>
              </a:pPr>
              <a:t>55</a:t>
            </a:fld>
            <a:endParaRPr lang="it-IT" dirty="0"/>
          </a:p>
        </p:txBody>
      </p:sp>
      <p:sp>
        <p:nvSpPr>
          <p:cNvPr id="9220" name="Segnaposto testo 4"/>
          <p:cNvSpPr>
            <a:spLocks noGrp="1"/>
          </p:cNvSpPr>
          <p:nvPr>
            <p:ph type="body" sz="quarter" idx="4294967295"/>
          </p:nvPr>
        </p:nvSpPr>
        <p:spPr>
          <a:xfrm>
            <a:off x="323528" y="44624"/>
            <a:ext cx="8689975" cy="931862"/>
          </a:xfrm>
          <a:prstGeom prst="rect">
            <a:avLst/>
          </a:prstGeom>
        </p:spPr>
        <p:txBody>
          <a:bodyPr>
            <a:normAutofit/>
          </a:bodyPr>
          <a:lstStyle/>
          <a:p>
            <a:pPr marL="0" indent="0" eaLnBrk="1" hangingPunct="1">
              <a:buNone/>
              <a:defRPr/>
            </a:pPr>
            <a:r>
              <a:rPr lang="it-IT" dirty="0" smtClean="0"/>
              <a:t>La Sicurezza informatica: Strutture di Riferimento </a:t>
            </a:r>
          </a:p>
        </p:txBody>
      </p:sp>
      <p:sp>
        <p:nvSpPr>
          <p:cNvPr id="10" name="Rettangolo 9"/>
          <p:cNvSpPr>
            <a:spLocks noChangeArrowheads="1"/>
          </p:cNvSpPr>
          <p:nvPr/>
        </p:nvSpPr>
        <p:spPr bwMode="auto">
          <a:xfrm>
            <a:off x="288230" y="620688"/>
            <a:ext cx="5246687" cy="368300"/>
          </a:xfrm>
          <a:prstGeom prst="rect">
            <a:avLst/>
          </a:prstGeom>
          <a:noFill/>
          <a:ln w="9525">
            <a:noFill/>
            <a:miter lim="800000"/>
            <a:headEnd/>
            <a:tailEnd/>
          </a:ln>
        </p:spPr>
        <p:txBody>
          <a:bodyPr>
            <a:spAutoFit/>
          </a:bodyPr>
          <a:lstStyle/>
          <a:p>
            <a:r>
              <a:rPr lang="it-IT" b="1" dirty="0"/>
              <a:t>Comitato per la Sicurezza Informatica</a:t>
            </a:r>
          </a:p>
        </p:txBody>
      </p:sp>
      <p:pic>
        <p:nvPicPr>
          <p:cNvPr id="11" name="Immagine 10" descr="organizzazione-1.jpg"/>
          <p:cNvPicPr>
            <a:picLocks noChangeAspect="1"/>
          </p:cNvPicPr>
          <p:nvPr/>
        </p:nvPicPr>
        <p:blipFill>
          <a:blip r:embed="rId2" cstate="print"/>
          <a:srcRect/>
          <a:stretch>
            <a:fillRect/>
          </a:stretch>
        </p:blipFill>
        <p:spPr bwMode="auto">
          <a:xfrm>
            <a:off x="214313" y="3429000"/>
            <a:ext cx="2843212" cy="1730375"/>
          </a:xfrm>
          <a:prstGeom prst="rect">
            <a:avLst/>
          </a:prstGeom>
          <a:noFill/>
          <a:ln w="9525">
            <a:noFill/>
            <a:miter lim="800000"/>
            <a:headEnd/>
            <a:tailEnd/>
          </a:ln>
        </p:spPr>
      </p:pic>
      <p:sp>
        <p:nvSpPr>
          <p:cNvPr id="35" name="Rettangolo 34"/>
          <p:cNvSpPr>
            <a:spLocks noChangeArrowheads="1"/>
          </p:cNvSpPr>
          <p:nvPr/>
        </p:nvSpPr>
        <p:spPr bwMode="auto">
          <a:xfrm>
            <a:off x="6323012" y="2987105"/>
            <a:ext cx="2857500" cy="369887"/>
          </a:xfrm>
          <a:prstGeom prst="rect">
            <a:avLst/>
          </a:prstGeom>
          <a:noFill/>
          <a:ln w="9525">
            <a:noFill/>
            <a:miter lim="800000"/>
            <a:headEnd/>
            <a:tailEnd/>
          </a:ln>
        </p:spPr>
        <p:txBody>
          <a:bodyPr>
            <a:spAutoFit/>
          </a:bodyPr>
          <a:lstStyle/>
          <a:p>
            <a:r>
              <a:rPr lang="it-IT" b="1" dirty="0"/>
              <a:t>Piattaforma di Sicurezza</a:t>
            </a:r>
          </a:p>
        </p:txBody>
      </p:sp>
      <p:graphicFrame>
        <p:nvGraphicFramePr>
          <p:cNvPr id="12" name="Segnaposto contenuto 5"/>
          <p:cNvGraphicFramePr>
            <a:graphicFrameLocks noGrp="1"/>
          </p:cNvGraphicFramePr>
          <p:nvPr>
            <p:ph idx="1"/>
            <p:extLst>
              <p:ext uri="{D42A27DB-BD31-4B8C-83A1-F6EECF244321}">
                <p14:modId xmlns:p14="http://schemas.microsoft.com/office/powerpoint/2010/main" val="887446846"/>
              </p:ext>
            </p:extLst>
          </p:nvPr>
        </p:nvGraphicFramePr>
        <p:xfrm>
          <a:off x="277117" y="1068041"/>
          <a:ext cx="6347048" cy="2000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Segnaposto contenuto 5"/>
          <p:cNvGraphicFramePr>
            <a:graphicFrameLocks/>
          </p:cNvGraphicFramePr>
          <p:nvPr>
            <p:extLst>
              <p:ext uri="{D42A27DB-BD31-4B8C-83A1-F6EECF244321}">
                <p14:modId xmlns:p14="http://schemas.microsoft.com/office/powerpoint/2010/main" val="1768528788"/>
              </p:ext>
            </p:extLst>
          </p:nvPr>
        </p:nvGraphicFramePr>
        <p:xfrm>
          <a:off x="3203848" y="3284984"/>
          <a:ext cx="6347048" cy="2000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magine 4"/>
          <p:cNvPicPr>
            <a:picLocks noChangeAspect="1"/>
          </p:cNvPicPr>
          <p:nvPr/>
        </p:nvPicPr>
        <p:blipFill>
          <a:blip r:embed="rId13"/>
          <a:stretch>
            <a:fillRect/>
          </a:stretch>
        </p:blipFill>
        <p:spPr>
          <a:xfrm>
            <a:off x="6948264" y="1043608"/>
            <a:ext cx="1953344" cy="1953344"/>
          </a:xfrm>
          <a:prstGeom prst="rect">
            <a:avLst/>
          </a:prstGeom>
          <a:solidFill>
            <a:schemeClr val="accent1">
              <a:lumMod val="60000"/>
              <a:lumOff val="40000"/>
            </a:schemeClr>
          </a:solidFill>
        </p:spPr>
      </p:pic>
    </p:spTree>
    <p:extLst>
      <p:ext uri="{BB962C8B-B14F-4D97-AF65-F5344CB8AC3E}">
        <p14:creationId xmlns:p14="http://schemas.microsoft.com/office/powerpoint/2010/main" val="2253631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80951"/>
            <a:ext cx="8229600" cy="631825"/>
          </a:xfrm>
        </p:spPr>
        <p:style>
          <a:lnRef idx="2">
            <a:schemeClr val="accent1"/>
          </a:lnRef>
          <a:fillRef idx="1">
            <a:schemeClr val="lt1"/>
          </a:fillRef>
          <a:effectRef idx="0">
            <a:schemeClr val="accent1"/>
          </a:effectRef>
          <a:fontRef idx="minor">
            <a:schemeClr val="dk1"/>
          </a:fontRef>
        </p:style>
        <p:txBody>
          <a:bodyPr/>
          <a:lstStyle/>
          <a:p>
            <a:pPr marL="0" indent="0">
              <a:buNone/>
              <a:defRPr/>
            </a:pPr>
            <a:r>
              <a:rPr lang="it-IT" dirty="0" smtClean="0">
                <a:solidFill>
                  <a:schemeClr val="accent1">
                    <a:lumMod val="50000"/>
                  </a:schemeClr>
                </a:solidFill>
              </a:rPr>
              <a:t>A 100 Km di distanza dalla sede principale</a:t>
            </a:r>
            <a:endParaRPr lang="it-IT" dirty="0">
              <a:solidFill>
                <a:schemeClr val="accent1">
                  <a:lumMod val="50000"/>
                </a:schemeClr>
              </a:solidFill>
            </a:endParaRPr>
          </a:p>
        </p:txBody>
      </p:sp>
      <p:sp>
        <p:nvSpPr>
          <p:cNvPr id="37891" name="Segnaposto testo 2"/>
          <p:cNvSpPr>
            <a:spLocks noGrp="1"/>
          </p:cNvSpPr>
          <p:nvPr>
            <p:ph type="body" sz="quarter" idx="4294967295"/>
          </p:nvPr>
        </p:nvSpPr>
        <p:spPr>
          <a:xfrm>
            <a:off x="0" y="44624"/>
            <a:ext cx="8964487" cy="648072"/>
          </a:xfrm>
          <a:prstGeom prst="rect">
            <a:avLst/>
          </a:prstGeom>
        </p:spPr>
        <p:txBody>
          <a:bodyPr/>
          <a:lstStyle/>
          <a:p>
            <a:pPr marL="0" indent="0" algn="ctr">
              <a:buNone/>
            </a:pPr>
            <a:r>
              <a:rPr lang="it-IT" sz="4100" dirty="0" smtClean="0"/>
              <a:t>Sito </a:t>
            </a:r>
            <a:r>
              <a:rPr lang="it-IT" sz="4100" dirty="0" err="1" smtClean="0"/>
              <a:t>Distaster</a:t>
            </a:r>
            <a:r>
              <a:rPr lang="it-IT" sz="4100" dirty="0" smtClean="0"/>
              <a:t> </a:t>
            </a:r>
            <a:r>
              <a:rPr lang="it-IT" sz="4100" dirty="0" err="1" smtClean="0"/>
              <a:t>Recovery</a:t>
            </a:r>
            <a:endParaRPr lang="it-IT" sz="4100" dirty="0" smtClean="0"/>
          </a:p>
        </p:txBody>
      </p:sp>
      <p:sp>
        <p:nvSpPr>
          <p:cNvPr id="5" name="Segnaposto numero diapositiva 4"/>
          <p:cNvSpPr>
            <a:spLocks noGrp="1"/>
          </p:cNvSpPr>
          <p:nvPr>
            <p:ph type="sldNum" sz="quarter" idx="4294967295"/>
          </p:nvPr>
        </p:nvSpPr>
        <p:spPr>
          <a:xfrm>
            <a:off x="6553200" y="6356350"/>
            <a:ext cx="2133600" cy="365125"/>
          </a:xfrm>
          <a:prstGeom prst="rect">
            <a:avLst/>
          </a:prstGeom>
        </p:spPr>
        <p:txBody>
          <a:bodyPr/>
          <a:lstStyle/>
          <a:p>
            <a:pPr>
              <a:defRPr/>
            </a:pPr>
            <a:fld id="{3DAB5A9B-9FFB-40D3-8F5F-BA3C20B23370}" type="slidenum">
              <a:rPr lang="it-IT" smtClean="0"/>
              <a:pPr>
                <a:defRPr/>
              </a:pPr>
              <a:t>56</a:t>
            </a:fld>
            <a:endParaRPr lang="it-IT" dirty="0"/>
          </a:p>
        </p:txBody>
      </p:sp>
      <p:pic>
        <p:nvPicPr>
          <p:cNvPr id="108546" name="Picture 2"/>
          <p:cNvPicPr>
            <a:picLocks noChangeAspect="1" noChangeArrowheads="1"/>
          </p:cNvPicPr>
          <p:nvPr/>
        </p:nvPicPr>
        <p:blipFill>
          <a:blip r:embed="rId2" cstate="print"/>
          <a:srcRect l="44587" t="27035" r="21748" b="22024"/>
          <a:stretch>
            <a:fillRect/>
          </a:stretch>
        </p:blipFill>
        <p:spPr bwMode="auto">
          <a:xfrm>
            <a:off x="6012160" y="1844824"/>
            <a:ext cx="2519362" cy="3051175"/>
          </a:xfrm>
          <a:prstGeom prst="rect">
            <a:avLst/>
          </a:prstGeom>
          <a:ln>
            <a:noFill/>
          </a:ln>
          <a:effectLst>
            <a:outerShdw blurRad="190500" algn="tl" rotWithShape="0">
              <a:srgbClr val="000000">
                <a:alpha val="70000"/>
              </a:srgbClr>
            </a:outerShdw>
          </a:effectLst>
        </p:spPr>
      </p:pic>
      <p:pic>
        <p:nvPicPr>
          <p:cNvPr id="3" name="Immagine 2"/>
          <p:cNvPicPr>
            <a:picLocks noChangeAspect="1"/>
          </p:cNvPicPr>
          <p:nvPr/>
        </p:nvPicPr>
        <p:blipFill>
          <a:blip r:embed="rId3"/>
          <a:stretch>
            <a:fillRect/>
          </a:stretch>
        </p:blipFill>
        <p:spPr>
          <a:xfrm>
            <a:off x="467544" y="1628800"/>
            <a:ext cx="5040560" cy="3343572"/>
          </a:xfrm>
          <a:prstGeom prst="rect">
            <a:avLst/>
          </a:prstGeom>
        </p:spPr>
      </p:pic>
    </p:spTree>
    <p:extLst>
      <p:ext uri="{BB962C8B-B14F-4D97-AF65-F5344CB8AC3E}">
        <p14:creationId xmlns:p14="http://schemas.microsoft.com/office/powerpoint/2010/main" val="380066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numero diapositiva 11"/>
          <p:cNvSpPr>
            <a:spLocks noGrp="1"/>
          </p:cNvSpPr>
          <p:nvPr>
            <p:ph type="sldNum" sz="quarter" idx="4294967295"/>
          </p:nvPr>
        </p:nvSpPr>
        <p:spPr>
          <a:xfrm>
            <a:off x="6553200" y="6356350"/>
            <a:ext cx="2133600" cy="365125"/>
          </a:xfrm>
          <a:prstGeom prst="rect">
            <a:avLst/>
          </a:prstGeom>
        </p:spPr>
        <p:txBody>
          <a:bodyPr/>
          <a:lstStyle/>
          <a:p>
            <a:pPr>
              <a:defRPr/>
            </a:pPr>
            <a:fld id="{D1934D28-9B71-4510-864D-AA8692A0F657}" type="slidenum">
              <a:rPr lang="it-IT" smtClean="0"/>
              <a:pPr>
                <a:defRPr/>
              </a:pPr>
              <a:t>57</a:t>
            </a:fld>
            <a:endParaRPr lang="it-IT" dirty="0"/>
          </a:p>
        </p:txBody>
      </p:sp>
      <p:sp>
        <p:nvSpPr>
          <p:cNvPr id="13323" name="Rettangolo 10"/>
          <p:cNvSpPr>
            <a:spLocks noChangeArrowheads="1"/>
          </p:cNvSpPr>
          <p:nvPr/>
        </p:nvSpPr>
        <p:spPr bwMode="auto">
          <a:xfrm>
            <a:off x="1331640" y="188640"/>
            <a:ext cx="5785251" cy="723275"/>
          </a:xfrm>
          <a:prstGeom prst="rect">
            <a:avLst/>
          </a:prstGeom>
          <a:noFill/>
          <a:ln w="9525">
            <a:noFill/>
            <a:miter lim="800000"/>
            <a:headEnd/>
            <a:tailEnd/>
          </a:ln>
        </p:spPr>
        <p:txBody>
          <a:bodyPr wrap="none">
            <a:spAutoFit/>
          </a:bodyPr>
          <a:lstStyle/>
          <a:p>
            <a:pPr marL="342900" indent="-341313">
              <a:spcBef>
                <a:spcPts val="9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sz="4100" dirty="0">
                <a:solidFill>
                  <a:srgbClr val="000000"/>
                </a:solidFill>
                <a:latin typeface="Calibri" pitchFamily="34" charset="0"/>
              </a:rPr>
              <a:t>Il sito di </a:t>
            </a:r>
            <a:r>
              <a:rPr lang="it-IT" sz="4100" dirty="0" err="1">
                <a:solidFill>
                  <a:srgbClr val="000000"/>
                </a:solidFill>
                <a:latin typeface="Calibri" pitchFamily="34" charset="0"/>
              </a:rPr>
              <a:t>Disaster</a:t>
            </a:r>
            <a:r>
              <a:rPr lang="it-IT" sz="4100" dirty="0">
                <a:solidFill>
                  <a:srgbClr val="000000"/>
                </a:solidFill>
                <a:latin typeface="Calibri" pitchFamily="34" charset="0"/>
              </a:rPr>
              <a:t> </a:t>
            </a:r>
            <a:r>
              <a:rPr lang="it-IT" sz="4100" dirty="0" err="1">
                <a:solidFill>
                  <a:srgbClr val="000000"/>
                </a:solidFill>
                <a:latin typeface="Calibri" pitchFamily="34" charset="0"/>
              </a:rPr>
              <a:t>Recovery</a:t>
            </a:r>
            <a:endParaRPr lang="it-IT" sz="4100" dirty="0">
              <a:solidFill>
                <a:srgbClr val="000000"/>
              </a:solidFill>
              <a:latin typeface="Calibri" pitchFamily="34" charset="0"/>
            </a:endParaRPr>
          </a:p>
        </p:txBody>
      </p:sp>
      <p:graphicFrame>
        <p:nvGraphicFramePr>
          <p:cNvPr id="13" name="Diagramma 12"/>
          <p:cNvGraphicFramePr/>
          <p:nvPr>
            <p:extLst>
              <p:ext uri="{D42A27DB-BD31-4B8C-83A1-F6EECF244321}">
                <p14:modId xmlns:p14="http://schemas.microsoft.com/office/powerpoint/2010/main" val="1133774246"/>
              </p:ext>
            </p:extLst>
          </p:nvPr>
        </p:nvGraphicFramePr>
        <p:xfrm>
          <a:off x="251520" y="1755923"/>
          <a:ext cx="8640960" cy="3041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32" name="Picture 20" descr="http://www.regione.piemonte.it/protezionecivile/images/stories/Paginestatiche/Soccorso/sala%202.jpg"/>
          <p:cNvPicPr>
            <a:picLocks noChangeAspect="1" noChangeArrowheads="1"/>
          </p:cNvPicPr>
          <p:nvPr/>
        </p:nvPicPr>
        <p:blipFill>
          <a:blip r:embed="rId8" cstate="print"/>
          <a:srcRect/>
          <a:stretch>
            <a:fillRect/>
          </a:stretch>
        </p:blipFill>
        <p:spPr bwMode="auto">
          <a:xfrm>
            <a:off x="7740352" y="260648"/>
            <a:ext cx="1152128" cy="864096"/>
          </a:xfrm>
          <a:prstGeom prst="rect">
            <a:avLst/>
          </a:prstGeom>
          <a:noFill/>
        </p:spPr>
      </p:pic>
      <p:sp>
        <p:nvSpPr>
          <p:cNvPr id="13336" name="AutoShape 24" descr="data:image/jpeg;base64,/9j/4AAQSkZJRgABAQAAAQABAAD/2wCEAAkGBhMQDxIQEBMQDw8SEBQQEBAPEA8QDxAQFBAVFBUQFBQXHCYeGBkjGRIUIC8gJScpLC4sFR4xNTAqNSYrLCkBCQoKDgwOGQ8PGjQlHyU1LywyKSkyLC0sKSwpNSksLCkpLCwpLCwpLikpLCkpKSwsKSwsKSwsKSksLCwsKSksLP/AABEIAOEA4QMBIgACEQEDEQH/xAAcAAEAAgMBAQEAAAAAAAAAAAAABgcBAwUEAgj/xABLEAABAwIABgsOBQMCBgMAAAABAAIDBBEFBgcSITETFBZBUWFykZKz0hUiMjQ1UlNxc3SBobLRQlRVYrEXIyRDY4KTtMHC4SUzov/EABoBAQACAwEAAAAAAAAAAAAAAAADBQECBAb/xAAxEQACAQIDBQgBAwUAAAAAAAAAAQIDEQQSITEyNFFSExQiQXGBkaEFM2GxI0LB0fD/2gAMAwEAAhEDEQA/ALxREQBERAEREAREQBERAEREAREQBERAEREAREQBERAEREAREQBERAEREAREQBEXCxpxrioIg5/fSPuIogbF5GtxP4WjRc/ySAsN21NoQc3litTuFy0muj89nTb91TMmN1fhKVzKVplse+doZTxX1DSc0f8AES4r3MxNwm4XdWxMPmtdKQPiGBRdo3sR3vBxhpUnr+yuWv3Qj9Izpt+6d0I/SM6bfuqo3E4S/UI+efspuJwl+oR88/ZWc8uRju1Hr+i1+6EfpGdNv3TuhH6RnTb91VG4nCX6hHzz9lNxOEv1CPnn7KZ5ch3aj1/Ra/dCP0jOm37p3Qj9Izpt+6qjcThL9Qj55+ym4nCX6hHzz9lM8uQ7tR6/otfuhH6RnTb907oR+kZ02/dVRuJwl+oR88/ZTcThL9Qj55+ymeXId2o9f0Wv3Qj9Izpt+6d0I/SM6bfuqo3E4S/UI+efspuJwl+oR88/ZTPLkO7Uev6LX7oR+kZ02/dO6EfpGdNv3VUbicJfqEfPP2U3E4S/UI+efspnlyHdqPX9Fr90I/SM6bfundCP0jOm37qqNxOEv1CPnn7KbicJfqEfPP2Uzy5Du1Hr+i1+6EfpGdNv3TuhH6RnTb91VG4nCX6hHzz9lZGJWEv1CPnn7KZ5ch3aj1/Ra234/PZ02/dbg8FVGcTMJgXFdE48BMwB/wDwVz5cP4RwY4bZaWsJAE0Wa6Fx4HW70niIa7gWO0a2oysHCekJ6/urF3IoxifjtHXtLdDJ2tznMB0Obe2yMvpzb6xrB0HWCZOpU01dHDUpypycZLUIiLJoEREAREQGuaSwX57wvhGTC+EiGOIbLIWRnXsVJGT3wHCQHO5T1dmNdSWUlQ4aHCnlIPGInEKmslkAdWPO+2kAHFnSsv8AwFDU1aRaYJZITqeasvks7A+DWQRMhgaI42CwA3zvucd9x1k766rKQr10FJo0r3iILdROSVU4+1Cm1CuzsQTYhwLNjTtTjbUKbUK7OxDgTYhwJYdqcbahWdqFdjYhwJsQ4EsO1ONtQptQrs7EOBNiHAlh2px9qFY2oV2TGFDMa8LTS1cWDaN2xPezZqqe19ggBsAP3OP8jeJWGrG8JOTsdrahTahVUY04TqcHVhp2zOmidE2WN8zIy+ziWuaS0AaHMd8CFroso1Qwi+r9pLflq+ShdVJ2aLOGAnUgpwkvfQtvahTahUWwBlQjkIbUWA35ALFnG9o1j9w5t9WBFmuAc2zmkXBBuCDqIO+FLFqWqOCvCpQllmjkbUKztQrsbEOBNiC2sQdqcR9IVz6+lD2Ojka2SN4LXscLtc07xClRiC8dbSAhYym0apQdW2TBGEAYiS2MienJOl8JJDoXHf0BzD8Cv0Fg+tbNEyVhuyRjZGnha5ocPkQqZyr04bJSu3/7zfhaM2U/yZVJdgykvptCG/BrnNHyAUdPSTR2YpdpRhU89hMURFOVYREQBERARnHQ/wCHU+7TdS5VZkiH+ZL7o3rQrRx18TqfdpupcqvyQeOS+6M61qhnvotMPw9T2Lyph3oW5aqfUPUtqmKsIiIAiIgCIiALBK4mN2M7MH0xneM45zY42XtnSOvYE7w0Ek8AKqbDWUWeckA3HBqjHE1mo+s3KjnUUDuwuCniNVouZcNZjBDGDeQEjWG99b4jQPiVEcWKhktRhCoDg6SSoY21xnMgZE0RD1XL9Wi7TwKp6rCksvhvc7ivYcwXowLht1NIHtv62mzrb4vvjiNwuft23qW6/FRjB5ZanYynm9dDw7WPXOUVXYxnw02rmEoaQRG1mngBLjo9blx1HNpybRYYam6dNRZljy03GgjfCsbJjjoWStopnf2pDaAk6I5dexcl2mw3naPxC1cL6a4g6CWm4IcNBa4G4cOMEA/BYjLK7jEUI16biz9QtN1lcDE/GEVdLHIS3ZswbMwEXZINDtG8CRccRXfurG54ycHBuMtoWucaCti1zakMLaU5liHfUnKn+hiluS/ybS+zPWPUTyx+FScqf6GKWZL/ACbS+zPWPUMd9lpU4WPqychZWAsqYqgiIgCFEKAi+OnidT7tN1LlV+SDxyX3RnWtVoY6eJ1Pu03UuVX5IPHJfdGda1Qz30WmH4ep7F50+oLatVPqC2qYqwiIgCIiAIURAR3GzBcVXA6CdufG6x0EhzXA6HtI1OHD/wBiQqkwlk+dGTsM2cN4TNsek3QeiFeNVS5y4dXgS91FOOY7sNX7PYykZsXqln4A/kPaf5sfkvM+hmGuGXoOI5wFYWPcTqWl2RuhxmiYDwXfnf8Ahb4qNMx0f+KKE/8ACB/C5ppJl/h6lSrG8WRx+c3wmubymuH8hYbICpdHjhE7Q+EjjY8/wVrlioqnVZjzwgROvyhoPxWnhJ81ZbVci6L24WwK+lcLnPjeCWnRngDSbgaxbfHyXha6+pYasTQmpI6mCsPy07gWE2BuLEhzeHNcNIVl4tZT2yWZPp/eBaQcpo0O9bdPEVUKyDbVoWYzlHYQ1sLSrq017+Z+nKWtZKwPjc17Dqc03Hq9fEvubUqBxex0mpX5wdwZ19LHgbzxv+vWOHeVyYuYzx18BkZ3r2nMljJuY32va++CNIO+ODSB2U6iloebxWBnh3fbHn/srfLH4VJyp/oYpZkv8m0vsz1j1E8sfhUnKn+hilmS/wAm0vsz1j1iO+yWpwsfVk5CysBZUxVBERAEKIUBF8dPE6n3abqXKr8kHjkvujOtarQx08TqfdpupcqvyQeOS+6M61qhnvotMPw9T2Lzp9QW1aqfUFtUxVhERAEREAREQBfD2Cy+1goCCZScFGooZo2C8gzZIxwvjcHBvrIBHxVJwShwBC/RuGqW7SqixnxLOyump7Nc4kviOhj3E3Lmn8JO+NR4lz1Y31Lz8diFT8L2MiaL7kpJWGzopAeQ4jnbcL7gwbPIbMifynAsaPWXW+V1zZWXXeKdtopsISMkjLAZJM7MYw6c/O0FnqPysunh3Fd0ZMtO0lut8I0kcLoxvj9vNwKSYoYmiF2yyWknIsDY5kYOsM4zvuPy03l0+BdGpTRhoVdXF/1LopKOUOFwvpTXD+JLXuL2XilOkuAu15/c3h4xY+tRaowBURmxZnjzoyHDmNj8lHKDR3UsXGS8R41NckdW4VtQ0X2M0rS/gzxKAz42dJ81FIMCVMhzWxOb+6TvGjj06eYKzcRcXBSRkA50jyHSyWsXEaA0DeaLmw4yd9bUovNc5sdiIypuCONlfNzScqf6GKWZL/JtL7M9Y9RDK3rpOVP9DFL8l/k2l9mesep475W1eFj6snIWVgLKmKoIiIAhRCgIvjp4nU+7TdS5Vfkg8cl90Z1rVaGOnidT7tN1LlV+SE/5kvujOtaoZ76LTD8PU9i69vRxhge9rC+4bnG2cQLm3wXqZKCLggjeINwq+xxwzg50zKavEjXxsEsUrXyR5hkuDmuYddmDXwhcWnwhFD31FhVpbr2Ktvf1bNGAedpWznZkEMI5xvr8XX1r9FvIq5ocphaP7zoXjUXRyseOdmkfFgUlwZjtTTvZGH2kkNo23Dg4hpdYEcTTrssqpF6GlTB1aau1pzRIUXDp8cqaRoc192nSDoHyJW3dTT+d9P3Wc8eZH3er0v4Oui5LcaID+I81/wCF6IsMwusBI0E6g67CeIZ1lnMuZh0akdsWe5FhpXlwphOOmifNK7MjYLuP8ADfJNgBvkhZI0r6I0YawhFBEZJnBrdQ0Xc5x1NaNZPEoJXY00rybuaw8BNyPXmggc5UJxsxtlrZy9xLGi4ijvoiYd7jed8/DUFHlxzq3dkekwv42MY3qbf4LFfhalP+szmf9l9R4ZpB/qsPwf8AZVwijzs7e6U/3Lao8c6SP8bT8Xdle12Uekta7Ok7sqmEW3ayIn+PoPVp/JbNRjlSP/EwfF3ZXzRPhqXFkbgXhufm3Buy9s9pGsX0cV9Kqhd7ECUjC1KLmx2Zp4waeQ25wOZZjUbkkyOvhKdOk5Q8izafF/SpBSYOzGroQRCy2yjQutRseenVcmU5liFnUnKn+hiluS/ybS+zPWPUTyx+FScqf6GKWZL/ACbS+zPWPUcd9nbU4WPqychZWAsqYqgiIgCFEKAi+OnidT7tN1LlVmSXxuX3RnWhWnjp4nU+7TdS5VZkl8bl90Z1oUM99Frh+HqexPcKYTrmzSMjpGT04zdjfs0TCbsBcHNed5194alwqrZn+HgmmceF0lJfnAuuxjBQVBn2RlcylhdG1uxPYHkvaXFzmAuA0hzb+pRPCNfFGc19fWVUuoRUwjZc8FgCtJE2HinFbPh/yaa/BbrE9zaaH922i0DoyNC8mKrgzCdIc2JlpXaGTGT/AEZP3O/lYkwRWVOqF0LL6H1UrzJb1HTzMC6WBMSDDMyd8rnyRkua1jQ1gJaW6b3J0E8CjSd7nZOrBU3FPb/3Mg8MujWdZ31s2Y8J5ypqcRKcatk+Ev8A6XxuIg4Jf+YfssdmyaOMVkrEOE53iecr0wYXlZ4Mjrb4JJaR6ipM7EeD/eHHsg/7hcqvxLlaCYHbIPMksx3SGg/Ja9mzdYyPmiWZP8dquapbTtDXU7Gl9Q+Rzs2GPUCw6wSRYNJtoJ0WK5OUDHM1suZEf8aN39v/AHX6tmI4NYbxXO/o8FRVijpTQwm7nHOrJRoMshGmIftAsDxADfco6519JW0pNLKQ0MNGVR12rcl/kwiIoizCIiGAiIgC7GJRthSk5Un/AE8i466+JnlSl5UnUSLeG8iDE/oy9D9B0Lu9W6bUtFD4IW+bUrA8Z5lO5Y/CpOVP9DFLMl/k2l9meseonlj8Kk5U/wBDFLMl/k2l9meseoY77LOpwsfVk5CysBZUxVBERAEKIUBF8dPE6n3abqXKrckg/wAuX3RvWtVpY6eJ1Pu03UuVX5IfHJfdGda1Qz30WuH4ep7Fk4dxZgrBHs7C8ROL2Wc5mlzc0glumx0aOIL4osBRQDNgijiH+2wNJ9Z1n4qTRQXC+hSBbuJxqs0rEeODeFVxjfjQ5lZJTx6GQZrSN58paHFzuEDOAA1XBPArmqIwAqMyj4IdDWyVIBdBPml7gCdjlDQwh3ADmgg6rkjgUVWLy6HdgakXV8Z5Y8b57gvIeBvEZpHqI0hSfBOPMbrCQAcT9B+DwLc4+KrxrwdSyuZScT0E6VOotUXfRz08wGa4NJ1B9hf1HUfgVH8d8INpG7HGf77xcW07EzVsh4zqaOG51BVzR4RkiN43lvFvH1jfX3hHCklQ7OldnGwGqw0Cy37XS1jjj+PUZ3UtOR5Xvv6t7fXyiwX2URY7DKICiAIiIAiIgC6+JnlSl5UnUSLkLr4meVKXlSdRIt4byIMT+jL0P0FQ+CFvm1LRQ+CFvm1KwPGeZTuWPwqTlT/QxSzJf5NpfZnrHqJ5Y/CpOVP9DFLMl/k2l9meseoY77LOpwsfVk5CysBZUxVBERAEKIUBF8dPE6n3abqXKr8kHjkvujOtarQx08TqfdpupcqvyQeOS+6M61qhnvotMPw9T2Lzp9QW1aqfUFtUxVmqdtwonhrBhN9FwdamBC0TUocsNXJadTIyl8LYkRuJLAYX8Mehp9bNXNZRetwDPBcluyM86O5+JbrHzV9VeBQd5cKtwAoJUy1o4zL5lJtmBX3dWDhfFCOS5eyzvPZ3r+ca/jdRWsxQmjN4nCVvmu7x/PqPyUDgWtPGJrxHHc6y62LGBDM4VDx/bBvC0/jIP/2HiG9w694L6wZifNNI3Z2iOEG7m5wLpP296TYcJv8A+rJpsEgNFhYCwAAsABvLeEPM58Tik/DHYU3CfC5bvqK2L4jGl/tH/WV9qF7Szp7qCIiwbBERAF18TPKlLypOokXIXXxM8qUvKk6iRbw3kQYn9GXofoKh8ELfNqWih8ELfNqVgeM8yncsfhUnKn+hilmS/wAm0vsz1j1E8sfhUnKn+hilmS/ybS+zPWPUMd9lnU4WPqychZWAsqYqgiIgCFEKAi+OnidT7tN1LlV+SDxyX3RnWtVoY6eJ1Pu03UuVX5IPHJfdGda1Qz30WmH4ep7F50+oLatVPqC2qYqwiIgMFq0y0wK3ogORVYJB3vkuRU4v8Sly+DGFq4pksasokXo8BWK99TS5rV2REF4cJjR8QlrI2VRylqfmoeFJ7WTrHL6XyPCk9rJ1jl9Kve1nsqe5H0QREWDcIiIAuviZ5UpeVJ1Ei5C6+JnlSl5UnUSLeG8iDE/oy9D9BUPghb5tS0UPghb5tSsDxnmU7lj8Kk5U/wBDFLMl/k2l9meseonlj8Kk5U/0MUsyX+TaX2Z6x6hjvss6nCx9WTkLKwFlTFUEREAREQEZxyZekqANZppgP+U5VZkhcNuScdILcdpW3/kK4cMMBBBFxaxHCOBUVgaV2C8J5rg4iGQsIA0y0smpwG+c3Nd62WUNTRplrhPHSnTW1r+D9EU+oepbV5MG1TZI2vjcHsc0Oa5puHA6iF6rqYq2rOzMosXS6GDKLF0ugMosXS6AyudhTV8QuhdeLCLLg2WHsNobT8zFwDpPaydY5Z2QKz8JYm0+cS2CMXJJs06STcn5rwbj4fQs5j91xumemp43wpWK/wBkCbIFYG4+H0LeY/dNx8PoW8x+6x2ZJ3wr/ZAmyBWBuPh9C3mP3TcfD6FvMfunZjvhX+yBdjEp18KUvKk6iRSkYnQ+hZzH7rt4AxUhjkZI2FjZG3zXgd824LTY+okfFbRp6kNfGZoONtpP6HwQt82pa6RlgvqpkAaSSAALknQAOEneC7DzfmU/lhd39IN+87rcWbGL/NS3JgP/AI2lv6K/wL3Efyqyx6wq7CFcGQd8HWp6b9wJu6biBOnksBVx4s0Ihhjib4MbGxt9TWht/l81BDWTZaYhZKEKb27SRBZWAsqcqQiIgCIiA8WEIbg+pVzjnigKsBzCI6mO+xyG+a4azG/9t9N94+sg2i9l1yK7B995aSVzoo1XB6FS4v451GC37BUtfEL3zXAOjfwvbvG/C0+sEqcwZVqUtGc5rTwEvH8tXtnwe1zSyRjZGHWyRoe0/A6FzjiVQHSaWEHi2Ro5muAUdmtEzunOlU1nDXmtD0/1TpPPZ0ndhP6p0nns6TuwvLuHwf8AlYulN2k3D4P/ACsXSm7SePmaZcP0P5PV/VOk89nSd2E/qnSeezpO7C8u4fB/5WLpTdpNw+D/AMrF0pu0nj5jLh+h/J6v6p0nns6Tuwn9U6Tz2dJ3YXl3D4P/ACsXSm7Sbh8H/lYulN2k8fMZcP0P5PV/VOk89nSd2F8vyn0Z/GzpO7C8+4fB/wCVi6U3aTcPg/8AKxdKbtJ4+Zm2H6H8nxJj/RO/GzpP7C17uaHz2c7uwt+4fB/5WLpTdpNw+D/ysXSm7SxaXM2vR6X8mjdzQ+eznd2E3c0Pns53dhb9w+D/AMrF0pu0m4fB/wCVi6U3aS0uYvR6X8mjdzQ+eznd2E3c0Pns53dhb9w+D/ysXSm7Sbh8H/lYulN2ktLmL0el/Jo3dUPns53dhbosoVE38bOk/sLO4fB/5WLpTdpNw+D/AMrF0pu0lpczDdB/2v5Nz8qlI0aHtJ4A55/8FC8Z8oMteTTUzZJc7/TjaQDxuGsjlWbwhS7cTQDVSxfEyEcxcuhS4LZG3MhjjiZvtjY1gPrAGlZtJ6NmYTpU3eENf31IjiZiWad2z1BD6pwtoOc2Fp1tad9x3z8BouTZmDYLALy0WDrLsRx2CkjG2w4q1VzbbPtERbnMEREAREQBfLmXX0iA8slICtJoV0EWLG6mzn7QTaC6CJZDOzn7QTaC6CJZDOzn7QTaC6CJZDOzn7QTaC6CJZDOzn7QTaC6CJZDOzn7QTaC6CJZDOzn7QTaC6CJZDOzn7QTaC6CJZDOzn7RW2OjAXrRLDOz4ayy+0RZN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917102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9"/>
          <p:cNvSpPr>
            <a:spLocks noGrp="1"/>
          </p:cNvSpPr>
          <p:nvPr>
            <p:ph type="sldNum" sz="quarter" idx="4294967295"/>
          </p:nvPr>
        </p:nvSpPr>
        <p:spPr>
          <a:xfrm>
            <a:off x="6553200" y="6356350"/>
            <a:ext cx="2133600" cy="365125"/>
          </a:xfrm>
          <a:prstGeom prst="rect">
            <a:avLst/>
          </a:prstGeom>
        </p:spPr>
        <p:txBody>
          <a:bodyPr/>
          <a:lstStyle/>
          <a:p>
            <a:pPr>
              <a:defRPr/>
            </a:pPr>
            <a:fld id="{7EE170B9-1F58-460A-A214-E0B9F8748E56}" type="slidenum">
              <a:rPr lang="it-IT" smtClean="0"/>
              <a:pPr>
                <a:defRPr/>
              </a:pPr>
              <a:t>58</a:t>
            </a:fld>
            <a:endParaRPr lang="it-IT"/>
          </a:p>
        </p:txBody>
      </p:sp>
      <p:sp>
        <p:nvSpPr>
          <p:cNvPr id="14339" name="Rettangolo 2"/>
          <p:cNvSpPr>
            <a:spLocks noChangeArrowheads="1"/>
          </p:cNvSpPr>
          <p:nvPr/>
        </p:nvSpPr>
        <p:spPr bwMode="auto">
          <a:xfrm>
            <a:off x="2102891" y="41429"/>
            <a:ext cx="5785251" cy="723275"/>
          </a:xfrm>
          <a:prstGeom prst="rect">
            <a:avLst/>
          </a:prstGeom>
          <a:noFill/>
          <a:ln w="9525">
            <a:noFill/>
            <a:miter lim="800000"/>
            <a:headEnd/>
            <a:tailEnd/>
          </a:ln>
        </p:spPr>
        <p:txBody>
          <a:bodyPr wrap="none">
            <a:spAutoFit/>
          </a:bodyPr>
          <a:lstStyle/>
          <a:p>
            <a:pPr marL="342900" indent="-341313">
              <a:spcBef>
                <a:spcPts val="9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sz="4100" dirty="0">
                <a:latin typeface="Calibri" pitchFamily="34" charset="0"/>
              </a:rPr>
              <a:t>Il sito di </a:t>
            </a:r>
            <a:r>
              <a:rPr lang="it-IT" sz="4100" dirty="0" err="1">
                <a:latin typeface="Calibri" pitchFamily="34" charset="0"/>
              </a:rPr>
              <a:t>Disaster</a:t>
            </a:r>
            <a:r>
              <a:rPr lang="it-IT" sz="4100" dirty="0">
                <a:latin typeface="Calibri" pitchFamily="34" charset="0"/>
              </a:rPr>
              <a:t> </a:t>
            </a:r>
            <a:r>
              <a:rPr lang="it-IT" sz="4100" dirty="0" err="1">
                <a:latin typeface="Calibri" pitchFamily="34" charset="0"/>
              </a:rPr>
              <a:t>Recovery</a:t>
            </a:r>
            <a:endParaRPr lang="it-IT" sz="4100" dirty="0">
              <a:latin typeface="Calibri" pitchFamily="34" charset="0"/>
            </a:endParaRPr>
          </a:p>
        </p:txBody>
      </p:sp>
      <p:graphicFrame>
        <p:nvGraphicFramePr>
          <p:cNvPr id="5" name="Diagramma 4"/>
          <p:cNvGraphicFramePr/>
          <p:nvPr>
            <p:extLst>
              <p:ext uri="{D42A27DB-BD31-4B8C-83A1-F6EECF244321}">
                <p14:modId xmlns:p14="http://schemas.microsoft.com/office/powerpoint/2010/main" val="4126334656"/>
              </p:ext>
            </p:extLst>
          </p:nvPr>
        </p:nvGraphicFramePr>
        <p:xfrm>
          <a:off x="1678" y="1700808"/>
          <a:ext cx="4354298"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500063" y="764704"/>
            <a:ext cx="3487737" cy="830263"/>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it-IT" sz="2400" dirty="0"/>
              <a:t>In caso di “disastro”</a:t>
            </a:r>
          </a:p>
          <a:p>
            <a:pPr algn="ctr">
              <a:defRPr/>
            </a:pPr>
            <a:r>
              <a:rPr lang="it-IT" sz="2400" dirty="0"/>
              <a:t>Garantisce la continuità:</a:t>
            </a:r>
          </a:p>
        </p:txBody>
      </p:sp>
      <p:sp>
        <p:nvSpPr>
          <p:cNvPr id="8" name="Rettangolo 7"/>
          <p:cNvSpPr/>
          <p:nvPr/>
        </p:nvSpPr>
        <p:spPr>
          <a:xfrm>
            <a:off x="5040313" y="764704"/>
            <a:ext cx="2806700" cy="83026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defRPr/>
            </a:pPr>
            <a:r>
              <a:rPr lang="it-IT" sz="2400" dirty="0"/>
              <a:t>Nell’attività ordinaria</a:t>
            </a:r>
          </a:p>
          <a:p>
            <a:pPr algn="ctr">
              <a:defRPr/>
            </a:pPr>
            <a:r>
              <a:rPr lang="it-IT" sz="2400" dirty="0"/>
              <a:t>Consente di: </a:t>
            </a:r>
          </a:p>
        </p:txBody>
      </p:sp>
      <p:graphicFrame>
        <p:nvGraphicFramePr>
          <p:cNvPr id="9" name="Diagramma 8"/>
          <p:cNvGraphicFramePr/>
          <p:nvPr>
            <p:extLst>
              <p:ext uri="{D42A27DB-BD31-4B8C-83A1-F6EECF244321}">
                <p14:modId xmlns:p14="http://schemas.microsoft.com/office/powerpoint/2010/main" val="2090114744"/>
              </p:ext>
            </p:extLst>
          </p:nvPr>
        </p:nvGraphicFramePr>
        <p:xfrm>
          <a:off x="4792014" y="1700808"/>
          <a:ext cx="4028458" cy="3456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83877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59</a:t>
            </a:fld>
            <a:endParaRPr lang="it-IT" dirty="0"/>
          </a:p>
        </p:txBody>
      </p:sp>
      <p:sp>
        <p:nvSpPr>
          <p:cNvPr id="5" name="CasellaDiTesto 4"/>
          <p:cNvSpPr txBox="1"/>
          <p:nvPr/>
        </p:nvSpPr>
        <p:spPr>
          <a:xfrm>
            <a:off x="323528" y="116632"/>
            <a:ext cx="8712968" cy="723275"/>
          </a:xfrm>
          <a:prstGeom prst="rect">
            <a:avLst/>
          </a:prstGeom>
          <a:noFill/>
        </p:spPr>
        <p:txBody>
          <a:bodyPr wrap="square" rtlCol="0">
            <a:spAutoFit/>
          </a:bodyPr>
          <a:lstStyle/>
          <a:p>
            <a:pPr algn="ctr"/>
            <a:r>
              <a:rPr lang="it-IT" sz="4100" dirty="0" err="1" smtClean="0"/>
              <a:t>Risk</a:t>
            </a:r>
            <a:r>
              <a:rPr lang="it-IT" sz="4100" dirty="0" smtClean="0"/>
              <a:t> </a:t>
            </a:r>
            <a:r>
              <a:rPr lang="it-IT" sz="4100" dirty="0" err="1" smtClean="0"/>
              <a:t>Assessment</a:t>
            </a:r>
            <a:endParaRPr lang="it-IT" sz="4100" dirty="0"/>
          </a:p>
        </p:txBody>
      </p:sp>
      <p:pic>
        <p:nvPicPr>
          <p:cNvPr id="6" name="Immagine 5"/>
          <p:cNvPicPr>
            <a:picLocks noChangeAspect="1"/>
          </p:cNvPicPr>
          <p:nvPr/>
        </p:nvPicPr>
        <p:blipFill>
          <a:blip r:embed="rId2"/>
          <a:stretch>
            <a:fillRect/>
          </a:stretch>
        </p:blipFill>
        <p:spPr>
          <a:xfrm>
            <a:off x="237827" y="1164106"/>
            <a:ext cx="3254053" cy="3991696"/>
          </a:xfrm>
          <a:prstGeom prst="rect">
            <a:avLst/>
          </a:prstGeom>
        </p:spPr>
      </p:pic>
      <p:sp>
        <p:nvSpPr>
          <p:cNvPr id="7" name="CasellaDiTesto 6"/>
          <p:cNvSpPr txBox="1"/>
          <p:nvPr/>
        </p:nvSpPr>
        <p:spPr>
          <a:xfrm>
            <a:off x="2123728" y="836712"/>
            <a:ext cx="5084107" cy="369332"/>
          </a:xfrm>
          <a:prstGeom prst="rect">
            <a:avLst/>
          </a:prstGeom>
          <a:noFill/>
        </p:spPr>
        <p:txBody>
          <a:bodyPr wrap="none" rtlCol="0">
            <a:spAutoFit/>
          </a:bodyPr>
          <a:lstStyle/>
          <a:p>
            <a:r>
              <a:rPr lang="it-IT" dirty="0" smtClean="0"/>
              <a:t>Ispirato a VERA </a:t>
            </a:r>
            <a:r>
              <a:rPr lang="mr-IN" dirty="0" smtClean="0"/>
              <a:t>–</a:t>
            </a:r>
            <a:r>
              <a:rPr lang="it-IT" dirty="0" smtClean="0"/>
              <a:t> Processo articolato e formalizzato</a:t>
            </a:r>
            <a:endParaRPr lang="it-IT" dirty="0"/>
          </a:p>
        </p:txBody>
      </p:sp>
      <p:graphicFrame>
        <p:nvGraphicFramePr>
          <p:cNvPr id="8" name="Tabella 7"/>
          <p:cNvGraphicFramePr>
            <a:graphicFrameLocks noGrp="1"/>
          </p:cNvGraphicFramePr>
          <p:nvPr>
            <p:extLst>
              <p:ext uri="{D42A27DB-BD31-4B8C-83A1-F6EECF244321}">
                <p14:modId xmlns:p14="http://schemas.microsoft.com/office/powerpoint/2010/main" val="998907489"/>
              </p:ext>
            </p:extLst>
          </p:nvPr>
        </p:nvGraphicFramePr>
        <p:xfrm>
          <a:off x="3707901" y="1556792"/>
          <a:ext cx="4896547" cy="3587496"/>
        </p:xfrm>
        <a:graphic>
          <a:graphicData uri="http://schemas.openxmlformats.org/drawingml/2006/table">
            <a:tbl>
              <a:tblPr/>
              <a:tblGrid>
                <a:gridCol w="943994"/>
                <a:gridCol w="943994"/>
                <a:gridCol w="618010"/>
                <a:gridCol w="441437"/>
                <a:gridCol w="393897"/>
                <a:gridCol w="393897"/>
                <a:gridCol w="387106"/>
                <a:gridCol w="387106"/>
                <a:gridCol w="387106"/>
              </a:tblGrid>
              <a:tr h="341376">
                <a:tc>
                  <a:txBody>
                    <a:bodyPr/>
                    <a:lstStyle/>
                    <a:p>
                      <a:pPr algn="ctr" fontAlgn="ctr"/>
                      <a:r>
                        <a:rPr lang="it-IT" sz="1100" b="1" i="0" u="none" strike="noStrike">
                          <a:solidFill>
                            <a:srgbClr val="FFFFFF"/>
                          </a:solidFill>
                          <a:effectLst/>
                          <a:latin typeface="Calibri"/>
                        </a:rPr>
                        <a:t>Categoria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Minaccia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Valore Minaccia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Parametri RID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Naturale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Deliberata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Non deliberata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Prob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Impa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r>
              <a:tr h="170688">
                <a:tc rowSpan="5">
                  <a:txBody>
                    <a:bodyPr/>
                    <a:lstStyle/>
                    <a:p>
                      <a:pPr algn="ctr" fontAlgn="ctr"/>
                      <a:r>
                        <a:rPr lang="it-IT" sz="1000" b="0" i="0" u="none" strike="noStrike">
                          <a:solidFill>
                            <a:srgbClr val="FFFFFF"/>
                          </a:solidFill>
                          <a:effectLst/>
                          <a:latin typeface="Calibri"/>
                        </a:rPr>
                        <a:t>Danni fisici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l" fontAlgn="t"/>
                      <a:r>
                        <a:rPr lang="it-IT" sz="1000" b="0" i="0" u="none" strike="noStrike">
                          <a:effectLst/>
                          <a:latin typeface="Calibri"/>
                        </a:rPr>
                        <a:t>Incendio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88">
                <a:tc vMerge="1">
                  <a:txBody>
                    <a:bodyPr/>
                    <a:lstStyle/>
                    <a:p>
                      <a:endParaRPr lang="it-IT"/>
                    </a:p>
                  </a:txBody>
                  <a:tcPr/>
                </a:tc>
                <a:tc>
                  <a:txBody>
                    <a:bodyPr/>
                    <a:lstStyle/>
                    <a:p>
                      <a:pPr algn="l" fontAlgn="t"/>
                      <a:r>
                        <a:rPr lang="it-IT" sz="1000" b="0" i="0" u="none" strike="noStrike">
                          <a:effectLst/>
                          <a:latin typeface="Calibri"/>
                        </a:rPr>
                        <a:t>Allagamento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376">
                <a:tc vMerge="1">
                  <a:txBody>
                    <a:bodyPr/>
                    <a:lstStyle/>
                    <a:p>
                      <a:endParaRPr lang="it-IT"/>
                    </a:p>
                  </a:txBody>
                  <a:tcPr/>
                </a:tc>
                <a:tc>
                  <a:txBody>
                    <a:bodyPr/>
                    <a:lstStyle/>
                    <a:p>
                      <a:pPr algn="l" fontAlgn="t"/>
                      <a:r>
                        <a:rPr lang="it-IT" sz="1000" b="0" i="0" u="none" strike="noStrike">
                          <a:effectLst/>
                          <a:latin typeface="Calibri"/>
                        </a:rPr>
                        <a:t>Polvere, corrosione, congelamento.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2064">
                <a:tc vMerge="1">
                  <a:txBody>
                    <a:bodyPr/>
                    <a:lstStyle/>
                    <a:p>
                      <a:endParaRPr lang="it-IT"/>
                    </a:p>
                  </a:txBody>
                  <a:tcPr/>
                </a:tc>
                <a:tc>
                  <a:txBody>
                    <a:bodyPr/>
                    <a:lstStyle/>
                    <a:p>
                      <a:pPr algn="l" fontAlgn="t"/>
                      <a:r>
                        <a:rPr lang="it-IT" sz="1000" b="0" i="0" u="none" strike="noStrike">
                          <a:effectLst/>
                          <a:latin typeface="Calibri"/>
                        </a:rPr>
                        <a:t>Distruzione di strumentazione da parte di persone malintenzionate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88">
                <a:tc vMerge="1">
                  <a:txBody>
                    <a:bodyPr/>
                    <a:lstStyle/>
                    <a:p>
                      <a:endParaRPr lang="it-IT"/>
                    </a:p>
                  </a:txBody>
                  <a:tcPr/>
                </a:tc>
                <a:tc>
                  <a:txBody>
                    <a:bodyPr/>
                    <a:lstStyle/>
                    <a:p>
                      <a:pPr algn="l" fontAlgn="t"/>
                      <a:r>
                        <a:rPr lang="it-IT" sz="1000" b="0" i="0" u="none" strike="noStrike">
                          <a:effectLst/>
                          <a:latin typeface="Calibri"/>
                        </a:rPr>
                        <a:t>Attacchi (bombe, terroristi)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376">
                <a:tc rowSpan="3">
                  <a:txBody>
                    <a:bodyPr/>
                    <a:lstStyle/>
                    <a:p>
                      <a:pPr algn="ctr" fontAlgn="ctr"/>
                      <a:r>
                        <a:rPr lang="it-IT" sz="1000" b="0" i="0" u="none" strike="noStrike">
                          <a:solidFill>
                            <a:srgbClr val="FFFFFF"/>
                          </a:solidFill>
                          <a:effectLst/>
                          <a:latin typeface="Calibri"/>
                        </a:rPr>
                        <a:t>Eventi naturali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l" fontAlgn="t"/>
                      <a:r>
                        <a:rPr lang="it-IT" sz="1000" b="0" i="0" u="none" strike="noStrike">
                          <a:effectLst/>
                          <a:latin typeface="Calibri"/>
                        </a:rPr>
                        <a:t>Fenomeni climatici (Uragani, Nevicate)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88">
                <a:tc vMerge="1">
                  <a:txBody>
                    <a:bodyPr/>
                    <a:lstStyle/>
                    <a:p>
                      <a:endParaRPr lang="it-IT"/>
                    </a:p>
                  </a:txBody>
                  <a:tcPr/>
                </a:tc>
                <a:tc>
                  <a:txBody>
                    <a:bodyPr/>
                    <a:lstStyle/>
                    <a:p>
                      <a:pPr algn="l" fontAlgn="t"/>
                      <a:r>
                        <a:rPr lang="it-IT" sz="1000" b="0" i="0" u="none" strike="noStrike">
                          <a:effectLst/>
                          <a:latin typeface="Calibri"/>
                        </a:rPr>
                        <a:t>Terremoti, eruzioni vulcaniche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88">
                <a:tc vMerge="1">
                  <a:txBody>
                    <a:bodyPr/>
                    <a:lstStyle/>
                    <a:p>
                      <a:endParaRPr lang="it-IT"/>
                    </a:p>
                  </a:txBody>
                  <a:tcPr/>
                </a:tc>
                <a:tc>
                  <a:txBody>
                    <a:bodyPr/>
                    <a:lstStyle/>
                    <a:p>
                      <a:pPr algn="l" fontAlgn="t"/>
                      <a:r>
                        <a:rPr lang="it-IT" sz="1000" b="0" i="0" u="none" strike="noStrike">
                          <a:effectLst/>
                          <a:latin typeface="Calibri"/>
                        </a:rPr>
                        <a:t>Fulmini e scariche atmosferiche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22761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p:txBody>
          <a:bodyPr/>
          <a:lstStyle/>
          <a:p>
            <a:pPr marL="0" lvl="0" indent="0" algn="ctr">
              <a:buNone/>
            </a:pPr>
            <a:r>
              <a:rPr lang="x-none" b="1" dirty="0">
                <a:solidFill>
                  <a:srgbClr val="1F497D"/>
                </a:solidFill>
              </a:rPr>
              <a:t>L’ARCEA in cifre (al 31 dicembre 201</a:t>
            </a:r>
            <a:r>
              <a:rPr lang="it-IT" b="1" dirty="0">
                <a:solidFill>
                  <a:srgbClr val="1F497D"/>
                </a:solidFill>
              </a:rPr>
              <a:t>6</a:t>
            </a:r>
            <a:r>
              <a:rPr lang="x-none" b="1" dirty="0">
                <a:solidFill>
                  <a:srgbClr val="1F497D"/>
                </a:solidFill>
              </a:rPr>
              <a:t>):</a:t>
            </a:r>
            <a:endParaRPr lang="en-US" b="1"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6</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3319669165"/>
              </p:ext>
            </p:extLst>
          </p:nvPr>
        </p:nvGraphicFramePr>
        <p:xfrm>
          <a:off x="539552" y="980728"/>
          <a:ext cx="7920880" cy="3672408"/>
        </p:xfrm>
        <a:graphic>
          <a:graphicData uri="http://schemas.openxmlformats.org/drawingml/2006/table">
            <a:tbl>
              <a:tblPr firstRow="1" bandRow="1">
                <a:tableStyleId>{5C22544A-7EE6-4342-B048-85BDC9FD1C3A}</a:tableStyleId>
              </a:tblPr>
              <a:tblGrid>
                <a:gridCol w="3960440"/>
                <a:gridCol w="3960440"/>
              </a:tblGrid>
              <a:tr h="900221">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Dirigenti e dipendenti in servizio*</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2400" dirty="0" smtClean="0">
                          <a:effectLst/>
                          <a:latin typeface="Times New Roman"/>
                          <a:ea typeface="Calibri"/>
                          <a:cs typeface="Times New Roman"/>
                        </a:rPr>
                        <a:t>45</a:t>
                      </a:r>
                      <a:endParaRPr lang="en-US" sz="2400" dirty="0">
                        <a:effectLst/>
                        <a:latin typeface="Calibri"/>
                        <a:ea typeface="Calibri"/>
                        <a:cs typeface="Times New Roman"/>
                      </a:endParaRPr>
                    </a:p>
                  </a:txBody>
                  <a:tcPr marL="68580" marR="68580" marT="0" marB="0" anchor="ctr"/>
                </a:tc>
              </a:tr>
              <a:tr h="900221">
                <a:tc>
                  <a:txBody>
                    <a:bodyPr/>
                    <a:lstStyle/>
                    <a:p>
                      <a:pPr algn="just">
                        <a:spcAft>
                          <a:spcPts val="0"/>
                        </a:spcAft>
                        <a:tabLst>
                          <a:tab pos="270510" algn="l"/>
                        </a:tabLst>
                      </a:pPr>
                      <a:r>
                        <a:rPr lang="it-IT" sz="2400" dirty="0">
                          <a:effectLst/>
                        </a:rPr>
                        <a:t>Fascicoli totali (a sistema</a:t>
                      </a:r>
                      <a:r>
                        <a:rPr lang="it-IT" sz="2400" dirty="0" smtClean="0">
                          <a:effectLst/>
                        </a:rPr>
                        <a:t>) </a:t>
                      </a:r>
                      <a:endParaRPr lang="it-IT" sz="2400" dirty="0">
                        <a:effectLst/>
                        <a:latin typeface="Times New Roman"/>
                        <a:ea typeface="Times New Roman"/>
                        <a:cs typeface="Times New Roman"/>
                      </a:endParaRPr>
                    </a:p>
                  </a:txBody>
                  <a:tcPr marL="68580" marR="68580" marT="0" marB="0"/>
                </a:tc>
                <a:tc>
                  <a:txBody>
                    <a:bodyPr/>
                    <a:lstStyle/>
                    <a:p>
                      <a:pPr algn="just">
                        <a:spcAft>
                          <a:spcPts val="0"/>
                        </a:spcAft>
                        <a:tabLst>
                          <a:tab pos="270510" algn="l"/>
                        </a:tabLst>
                      </a:pPr>
                      <a:r>
                        <a:rPr lang="it-IT" sz="2400" dirty="0" smtClean="0">
                          <a:effectLst/>
                        </a:rPr>
                        <a:t>80.823 </a:t>
                      </a:r>
                      <a:endParaRPr lang="it-IT" sz="2400" dirty="0">
                        <a:effectLst/>
                        <a:latin typeface="Times New Roman"/>
                        <a:ea typeface="Times New Roman"/>
                        <a:cs typeface="Times New Roman"/>
                      </a:endParaRPr>
                    </a:p>
                  </a:txBody>
                  <a:tcPr marL="68580" marR="68580" marT="0" marB="0"/>
                </a:tc>
              </a:tr>
              <a:tr h="935983">
                <a:tc>
                  <a:txBody>
                    <a:bodyPr/>
                    <a:lstStyle/>
                    <a:p>
                      <a:pPr algn="just">
                        <a:spcAft>
                          <a:spcPts val="0"/>
                        </a:spcAft>
                        <a:tabLst>
                          <a:tab pos="270510" algn="l"/>
                        </a:tabLst>
                      </a:pPr>
                      <a:r>
                        <a:rPr lang="it-IT" sz="2400" dirty="0">
                          <a:effectLst/>
                        </a:rPr>
                        <a:t>Erogazioni Fondo </a:t>
                      </a:r>
                      <a:r>
                        <a:rPr lang="it-IT" sz="2400" dirty="0" smtClean="0">
                          <a:effectLst/>
                        </a:rPr>
                        <a:t>FEAGA</a:t>
                      </a:r>
                      <a:endParaRPr lang="it-IT" sz="2400" dirty="0">
                        <a:effectLst/>
                        <a:latin typeface="Times New Roman"/>
                        <a:ea typeface="Times New Roman"/>
                        <a:cs typeface="Times New Roman"/>
                      </a:endParaRPr>
                    </a:p>
                  </a:txBody>
                  <a:tcPr marL="68580" marR="68580" marT="0" marB="0"/>
                </a:tc>
                <a:tc>
                  <a:txBody>
                    <a:bodyPr/>
                    <a:lstStyle/>
                    <a:p>
                      <a:pPr algn="just">
                        <a:spcAft>
                          <a:spcPts val="0"/>
                        </a:spcAft>
                      </a:pPr>
                      <a:r>
                        <a:rPr lang="it-IT" sz="2400" dirty="0">
                          <a:effectLst/>
                        </a:rPr>
                        <a:t>€ </a:t>
                      </a:r>
                      <a:r>
                        <a:rPr lang="it-IT" sz="2400" dirty="0" smtClean="0">
                          <a:effectLst/>
                        </a:rPr>
                        <a:t>243.041.995,35</a:t>
                      </a:r>
                      <a:endParaRPr lang="it-IT" sz="2400" dirty="0">
                        <a:effectLst/>
                        <a:latin typeface="Times New Roman"/>
                        <a:ea typeface="Times New Roman"/>
                        <a:cs typeface="Times New Roman"/>
                      </a:endParaRPr>
                    </a:p>
                  </a:txBody>
                  <a:tcPr marL="68580" marR="68580" marT="0" marB="0"/>
                </a:tc>
              </a:tr>
              <a:tr h="935983">
                <a:tc>
                  <a:txBody>
                    <a:bodyPr/>
                    <a:lstStyle/>
                    <a:p>
                      <a:pPr algn="just">
                        <a:spcAft>
                          <a:spcPts val="0"/>
                        </a:spcAft>
                        <a:tabLst>
                          <a:tab pos="270510" algn="l"/>
                        </a:tabLst>
                      </a:pPr>
                      <a:r>
                        <a:rPr lang="it-IT" sz="2400" dirty="0">
                          <a:effectLst/>
                        </a:rPr>
                        <a:t>Erogazioni Fondo </a:t>
                      </a:r>
                      <a:r>
                        <a:rPr lang="it-IT" sz="2400" dirty="0" smtClean="0">
                          <a:effectLst/>
                        </a:rPr>
                        <a:t>FEASR</a:t>
                      </a:r>
                      <a:endParaRPr lang="it-IT" sz="2400" dirty="0">
                        <a:effectLst/>
                        <a:latin typeface="Times New Roman"/>
                        <a:ea typeface="Times New Roman"/>
                        <a:cs typeface="Times New Roman"/>
                      </a:endParaRPr>
                    </a:p>
                  </a:txBody>
                  <a:tcPr marL="68580" marR="68580" marT="0" marB="0"/>
                </a:tc>
                <a:tc>
                  <a:txBody>
                    <a:bodyPr/>
                    <a:lstStyle/>
                    <a:p>
                      <a:pPr algn="just">
                        <a:spcAft>
                          <a:spcPts val="0"/>
                        </a:spcAft>
                        <a:tabLst>
                          <a:tab pos="270510" algn="l"/>
                        </a:tabLst>
                      </a:pPr>
                      <a:r>
                        <a:rPr lang="it-IT" sz="2400" dirty="0">
                          <a:effectLst/>
                        </a:rPr>
                        <a:t>€ </a:t>
                      </a:r>
                      <a:r>
                        <a:rPr lang="it-IT" sz="2400" dirty="0" smtClean="0">
                          <a:effectLst/>
                        </a:rPr>
                        <a:t>120.673.289,44</a:t>
                      </a:r>
                      <a:endParaRPr lang="it-IT" sz="24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5229499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4294967295"/>
          </p:nvPr>
        </p:nvSpPr>
        <p:spPr>
          <a:xfrm>
            <a:off x="323528" y="1844824"/>
            <a:ext cx="8712200" cy="721121"/>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0" indent="0" algn="ctr">
              <a:buFont typeface="Arial" charset="0"/>
              <a:buNone/>
            </a:pPr>
            <a:r>
              <a:rPr lang="it-IT" sz="4000" b="1" dirty="0">
                <a:solidFill>
                  <a:srgbClr val="1F497D"/>
                </a:solidFill>
                <a:effectLst>
                  <a:outerShdw blurRad="38100" dist="38100" dir="2700000" algn="tl">
                    <a:srgbClr val="DDDDDD"/>
                  </a:outerShdw>
                </a:effectLst>
                <a:latin typeface="Times New Roman" charset="0"/>
                <a:ea typeface="ＭＳ Ｐゴシック" charset="0"/>
                <a:cs typeface="Times New Roman" charset="0"/>
              </a:rPr>
              <a:t>Grazie per </a:t>
            </a:r>
            <a:r>
              <a:rPr lang="it-IT" sz="4000" b="1" dirty="0" smtClean="0">
                <a:solidFill>
                  <a:srgbClr val="1F497D"/>
                </a:solidFill>
                <a:effectLst>
                  <a:outerShdw blurRad="38100" dist="38100" dir="2700000" algn="tl">
                    <a:srgbClr val="DDDDDD"/>
                  </a:outerShdw>
                </a:effectLst>
                <a:latin typeface="Times New Roman" charset="0"/>
                <a:ea typeface="ＭＳ Ｐゴシック" charset="0"/>
                <a:cs typeface="Times New Roman" charset="0"/>
              </a:rPr>
              <a:t>l’attenzione</a:t>
            </a:r>
            <a:endParaRPr lang="it-IT" sz="4000" b="1" dirty="0">
              <a:solidFill>
                <a:srgbClr val="1F497D"/>
              </a:solidFill>
              <a:effectLst>
                <a:outerShdw blurRad="38100" dist="38100" dir="2700000" algn="tl">
                  <a:srgbClr val="DDDDDD"/>
                </a:outerShdw>
              </a:effectLst>
              <a:latin typeface="Times New Roman" charset="0"/>
              <a:ea typeface="ＭＳ Ｐゴシック" charset="0"/>
              <a:cs typeface="Times New Roman" charset="0"/>
            </a:endParaRPr>
          </a:p>
        </p:txBody>
      </p:sp>
      <p:sp>
        <p:nvSpPr>
          <p:cNvPr id="4" name="Segnaposto data 3"/>
          <p:cNvSpPr>
            <a:spLocks noGrp="1"/>
          </p:cNvSpPr>
          <p:nvPr>
            <p:ph type="dt" sz="quarter" idx="4294967295"/>
          </p:nvPr>
        </p:nvSpPr>
        <p:spPr>
          <a:xfrm>
            <a:off x="0" y="6356350"/>
            <a:ext cx="2133600" cy="365125"/>
          </a:xfrm>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fld id="{4B819CE9-417E-0B44-B01D-B340235168CB}" type="datetime1">
              <a:rPr lang="it-IT">
                <a:solidFill>
                  <a:srgbClr val="898989"/>
                </a:solidFill>
                <a:latin typeface="Calibri" charset="0"/>
              </a:rPr>
              <a:pPr/>
              <a:t>22/02/2019</a:t>
            </a:fld>
            <a:endParaRPr lang="it-IT">
              <a:solidFill>
                <a:srgbClr val="898989"/>
              </a:solidFill>
              <a:latin typeface="Calibri" charset="0"/>
            </a:endParaRPr>
          </a:p>
        </p:txBody>
      </p:sp>
      <p:sp>
        <p:nvSpPr>
          <p:cNvPr id="5" name="Segnaposto numero diapositiva 4"/>
          <p:cNvSpPr>
            <a:spLocks noGrp="1"/>
          </p:cNvSpPr>
          <p:nvPr>
            <p:ph type="sldNum" sz="quarter" idx="4294967295"/>
          </p:nvPr>
        </p:nvSpPr>
        <p:spPr>
          <a:xfrm>
            <a:off x="7010400" y="6356350"/>
            <a:ext cx="2133600" cy="365125"/>
          </a:xfrm>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fld id="{93A56B81-B2A1-214E-9287-C5841146BDBB}" type="slidenum">
              <a:rPr lang="it-IT">
                <a:solidFill>
                  <a:srgbClr val="898989"/>
                </a:solidFill>
                <a:latin typeface="Calibri" charset="0"/>
              </a:rPr>
              <a:pPr/>
              <a:t>60</a:t>
            </a:fld>
            <a:endParaRPr lang="it-IT">
              <a:solidFill>
                <a:srgbClr val="898989"/>
              </a:solidFill>
              <a:latin typeface="Calibri" charset="0"/>
            </a:endParaRPr>
          </a:p>
        </p:txBody>
      </p:sp>
    </p:spTree>
    <p:extLst>
      <p:ext uri="{BB962C8B-B14F-4D97-AF65-F5344CB8AC3E}">
        <p14:creationId xmlns:p14="http://schemas.microsoft.com/office/powerpoint/2010/main" val="3513923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7</a:t>
            </a:fld>
            <a:endParaRPr lang="it-IT"/>
          </a:p>
        </p:txBody>
      </p:sp>
      <p:graphicFrame>
        <p:nvGraphicFramePr>
          <p:cNvPr id="8" name="Tabella 7"/>
          <p:cNvGraphicFramePr>
            <a:graphicFrameLocks noGrp="1"/>
          </p:cNvGraphicFramePr>
          <p:nvPr>
            <p:extLst>
              <p:ext uri="{D42A27DB-BD31-4B8C-83A1-F6EECF244321}">
                <p14:modId xmlns:p14="http://schemas.microsoft.com/office/powerpoint/2010/main" val="727573905"/>
              </p:ext>
            </p:extLst>
          </p:nvPr>
        </p:nvGraphicFramePr>
        <p:xfrm>
          <a:off x="72006" y="62744"/>
          <a:ext cx="9036498" cy="5192978"/>
        </p:xfrm>
        <a:graphic>
          <a:graphicData uri="http://schemas.openxmlformats.org/drawingml/2006/table">
            <a:tbl>
              <a:tblPr firstRow="1" firstCol="1" bandRow="1">
                <a:tableStyleId>{5C22544A-7EE6-4342-B048-85BDC9FD1C3A}</a:tableStyleId>
              </a:tblPr>
              <a:tblGrid>
                <a:gridCol w="1186024"/>
                <a:gridCol w="2517133"/>
                <a:gridCol w="1585001"/>
                <a:gridCol w="1585001"/>
                <a:gridCol w="1250652"/>
                <a:gridCol w="912687"/>
              </a:tblGrid>
              <a:tr h="642081">
                <a:tc gridSpan="6">
                  <a:txBody>
                    <a:bodyPr/>
                    <a:lstStyle/>
                    <a:p>
                      <a:pPr algn="ctr">
                        <a:spcAft>
                          <a:spcPts val="0"/>
                        </a:spcAft>
                      </a:pPr>
                      <a:r>
                        <a:rPr lang="it-IT" sz="2400" dirty="0" smtClean="0">
                          <a:solidFill>
                            <a:schemeClr val="bg1"/>
                          </a:solidFill>
                          <a:effectLst/>
                          <a:latin typeface="Times New Roman"/>
                          <a:ea typeface="Times New Roman"/>
                          <a:cs typeface="Times New Roman"/>
                        </a:rPr>
                        <a:t>Dati di bilancio:</a:t>
                      </a:r>
                      <a:r>
                        <a:rPr lang="it-IT" sz="2400" baseline="0" dirty="0" smtClean="0">
                          <a:solidFill>
                            <a:schemeClr val="bg1"/>
                          </a:solidFill>
                          <a:effectLst/>
                          <a:latin typeface="Times New Roman"/>
                          <a:ea typeface="Times New Roman"/>
                          <a:cs typeface="Times New Roman"/>
                        </a:rPr>
                        <a:t> </a:t>
                      </a:r>
                      <a:r>
                        <a:rPr lang="it-IT" sz="2400" dirty="0" smtClean="0">
                          <a:solidFill>
                            <a:schemeClr val="bg1"/>
                          </a:solidFill>
                          <a:effectLst/>
                          <a:latin typeface="Times New Roman"/>
                          <a:ea typeface="Times New Roman"/>
                          <a:cs typeface="Times New Roman"/>
                        </a:rPr>
                        <a:t>Le entrate</a:t>
                      </a:r>
                      <a:endParaRPr lang="it-IT" sz="2400" dirty="0">
                        <a:solidFill>
                          <a:schemeClr val="bg1"/>
                        </a:solidFill>
                        <a:effectLst/>
                        <a:latin typeface="Times New Roman"/>
                        <a:ea typeface="Times New Roman"/>
                        <a:cs typeface="Times New Roman"/>
                      </a:endParaRPr>
                    </a:p>
                  </a:txBody>
                  <a:tcPr marL="68580" marR="68580" marT="0" marB="0"/>
                </a:tc>
                <a:tc hMerge="1">
                  <a:txBody>
                    <a:bodyPr/>
                    <a:lstStyle/>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lgn="ct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lgn="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tr>
              <a:tr h="1200108">
                <a:tc rowSpan="2">
                  <a:txBody>
                    <a:bodyPr/>
                    <a:lstStyle/>
                    <a:p>
                      <a:pPr>
                        <a:spcAft>
                          <a:spcPts val="0"/>
                        </a:spcAft>
                      </a:pPr>
                      <a:r>
                        <a:rPr lang="it-IT" sz="1000" dirty="0">
                          <a:effectLst/>
                        </a:rPr>
                        <a:t>DENOMINAZIONE</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000" dirty="0">
                          <a:effectLst/>
                        </a:rPr>
                        <a:t>RESIDUI ATTIVI AL 1/1/2016 (RS)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lgn="ctr">
                        <a:spcAft>
                          <a:spcPts val="0"/>
                        </a:spcAft>
                      </a:pPr>
                      <a:r>
                        <a:rPr lang="it-IT" sz="1000" dirty="0">
                          <a:effectLst/>
                        </a:rPr>
                        <a:t>RISCOSSIONI IN C/RESIDUI (RR)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lgn="r">
                        <a:spcAft>
                          <a:spcPts val="0"/>
                        </a:spcAft>
                      </a:pPr>
                      <a:r>
                        <a:rPr lang="it-IT" sz="1000">
                          <a:effectLst/>
                        </a:rPr>
                        <a:t>RIACCERTAMENTI RESIDUI (R) (3) </a:t>
                      </a:r>
                      <a:endParaRPr lang="it-IT" sz="100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000">
                          <a:effectLst/>
                        </a:rPr>
                        <a:t> </a:t>
                      </a:r>
                      <a:endParaRPr lang="it-IT" sz="100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000">
                          <a:effectLst/>
                        </a:rPr>
                        <a:t>RESIDUI ATTIVI DA ESERCIZI PRECEDENTI (EP=RS-RR+R) </a:t>
                      </a:r>
                      <a:endParaRPr lang="it-IT" sz="1000">
                        <a:solidFill>
                          <a:srgbClr val="2E74B5"/>
                        </a:solidFill>
                        <a:effectLst/>
                        <a:latin typeface="Times New Roman"/>
                        <a:ea typeface="Times New Roman"/>
                        <a:cs typeface="Times New Roman"/>
                      </a:endParaRPr>
                    </a:p>
                  </a:txBody>
                  <a:tcPr marL="68580" marR="68580" marT="0" marB="0"/>
                </a:tc>
              </a:tr>
              <a:tr h="1400125">
                <a:tc vMerge="1">
                  <a:txBody>
                    <a:bodyPr/>
                    <a:lstStyle/>
                    <a:p>
                      <a:endParaRPr lang="it-IT"/>
                    </a:p>
                  </a:txBody>
                  <a:tcPr/>
                </a:tc>
                <a:tc>
                  <a:txBody>
                    <a:bodyPr/>
                    <a:lstStyle/>
                    <a:p>
                      <a:pPr>
                        <a:spcAft>
                          <a:spcPts val="0"/>
                        </a:spcAft>
                      </a:pPr>
                      <a:r>
                        <a:rPr lang="it-IT" sz="1000" dirty="0">
                          <a:effectLst/>
                        </a:rPr>
                        <a:t>PREVISIONI DEFINITIVE DI COMPETENZA (CP)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000" dirty="0">
                          <a:effectLst/>
                        </a:rPr>
                        <a:t>RISCOSSIONI IN C/ COMPETENZA (RC)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000" dirty="0">
                          <a:effectLst/>
                        </a:rPr>
                        <a:t>ACCERTAMENTI (A)(4)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lgn="ctr">
                        <a:spcAft>
                          <a:spcPts val="0"/>
                        </a:spcAft>
                      </a:pPr>
                      <a:r>
                        <a:rPr lang="it-IT" sz="1000" dirty="0">
                          <a:effectLst/>
                        </a:rPr>
                        <a:t>MAGGIORI O MINORI ENTRATE DI COMPETENZA =A­CP(5)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lgn="r">
                        <a:spcAft>
                          <a:spcPts val="0"/>
                        </a:spcAft>
                      </a:pPr>
                      <a:r>
                        <a:rPr lang="it-IT" sz="1000">
                          <a:effectLst/>
                        </a:rPr>
                        <a:t>RESIDUI ATTIVI DA ESERCIZIO DI COMPETENZA (EC=A-RC) </a:t>
                      </a:r>
                      <a:endParaRPr lang="it-IT" sz="1000">
                        <a:solidFill>
                          <a:srgbClr val="2E74B5"/>
                        </a:solidFill>
                        <a:effectLst/>
                        <a:latin typeface="Times New Roman"/>
                        <a:ea typeface="Times New Roman"/>
                        <a:cs typeface="Times New Roman"/>
                      </a:endParaRPr>
                    </a:p>
                  </a:txBody>
                  <a:tcPr marL="68580" marR="68580" marT="0" marB="0"/>
                </a:tc>
              </a:tr>
              <a:tr h="1000090">
                <a:tc rowSpan="4">
                  <a:txBody>
                    <a:bodyPr/>
                    <a:lstStyle/>
                    <a:p>
                      <a:pPr>
                        <a:spcAft>
                          <a:spcPts val="0"/>
                        </a:spcAft>
                      </a:pPr>
                      <a:r>
                        <a:rPr lang="it-IT" sz="1000">
                          <a:effectLst/>
                        </a:rPr>
                        <a:t>TOTALE GENERALE DELLE ENTRATE</a:t>
                      </a:r>
                      <a:endParaRPr lang="it-IT" sz="100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000" dirty="0">
                          <a:effectLst/>
                        </a:rPr>
                        <a:t>PREVISIONI DEFINITIVE DI CASSA (CS)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000" dirty="0">
                          <a:effectLst/>
                        </a:rPr>
                        <a:t>TOTALE RISCOSSIONI (TR=RR +RC)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000" dirty="0">
                          <a:effectLst/>
                        </a:rPr>
                        <a:t>MAGGIORI O MINORI ENTRATE DI CASSA =TR-CS(5)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lgn="ctr">
                        <a:spcAft>
                          <a:spcPts val="0"/>
                        </a:spcAft>
                      </a:pPr>
                      <a:r>
                        <a:rPr lang="it-IT" sz="1000" dirty="0">
                          <a:effectLst/>
                        </a:rPr>
                        <a:t>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lgn="r">
                        <a:spcAft>
                          <a:spcPts val="0"/>
                        </a:spcAft>
                      </a:pPr>
                      <a:r>
                        <a:rPr lang="it-IT" sz="1000" dirty="0">
                          <a:effectLst/>
                        </a:rPr>
                        <a:t>TOTALE RESIDUI ATTIVI DA RIPORTARE (TR=EP+EC) </a:t>
                      </a:r>
                      <a:endParaRPr lang="it-IT" sz="1000" dirty="0">
                        <a:solidFill>
                          <a:srgbClr val="2E74B5"/>
                        </a:solidFill>
                        <a:effectLst/>
                        <a:latin typeface="Times New Roman"/>
                        <a:ea typeface="Times New Roman"/>
                        <a:cs typeface="Times New Roman"/>
                      </a:endParaRPr>
                    </a:p>
                  </a:txBody>
                  <a:tcPr marL="68580" marR="68580" marT="0" marB="0"/>
                </a:tc>
              </a:tr>
              <a:tr h="200018">
                <a:tc vMerge="1">
                  <a:txBody>
                    <a:bodyPr/>
                    <a:lstStyle/>
                    <a:p>
                      <a:endParaRPr lang="it-IT"/>
                    </a:p>
                  </a:txBody>
                  <a:tcPr/>
                </a:tc>
                <a:tc>
                  <a:txBody>
                    <a:bodyPr/>
                    <a:lstStyle/>
                    <a:p>
                      <a:pPr algn="ctr">
                        <a:lnSpc>
                          <a:spcPct val="115000"/>
                        </a:lnSpc>
                        <a:spcAft>
                          <a:spcPts val="0"/>
                        </a:spcAft>
                      </a:pPr>
                      <a:r>
                        <a:rPr lang="it-IT" sz="1000" b="1" dirty="0">
                          <a:solidFill>
                            <a:srgbClr val="000000"/>
                          </a:solidFill>
                          <a:effectLst/>
                          <a:latin typeface="Times New Roman"/>
                          <a:ea typeface="Times New Roman"/>
                          <a:cs typeface="Times New Roman"/>
                        </a:rPr>
                        <a:t>RS 1.864,44</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it-IT" sz="1000" b="1" dirty="0">
                          <a:solidFill>
                            <a:srgbClr val="000000"/>
                          </a:solidFill>
                          <a:effectLst/>
                          <a:latin typeface="Times New Roman"/>
                          <a:ea typeface="Times New Roman"/>
                          <a:cs typeface="Times New Roman"/>
                        </a:rPr>
                        <a:t>RR 1.823,81</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it-IT" sz="1000" b="1" dirty="0">
                          <a:solidFill>
                            <a:srgbClr val="000000"/>
                          </a:solidFill>
                          <a:effectLst/>
                          <a:latin typeface="Times New Roman"/>
                          <a:ea typeface="Times New Roman"/>
                          <a:cs typeface="Times New Roman"/>
                        </a:rPr>
                        <a:t> R 0,00</a:t>
                      </a:r>
                      <a:endParaRPr lang="it-IT" sz="1000" dirty="0">
                        <a:solidFill>
                          <a:srgbClr val="2E74B5"/>
                        </a:solidFill>
                        <a:effectLst/>
                        <a:latin typeface="Times New Roman"/>
                        <a:ea typeface="Times New Roman"/>
                        <a:cs typeface="Times New Roman"/>
                      </a:endParaRPr>
                    </a:p>
                  </a:txBody>
                  <a:tcPr marL="68580" marR="68580" marT="0" marB="0"/>
                </a:tc>
                <a:tc rowSpan="3">
                  <a:txBody>
                    <a:bodyPr/>
                    <a:lstStyle/>
                    <a:p>
                      <a:pPr algn="ctr">
                        <a:lnSpc>
                          <a:spcPct val="115000"/>
                        </a:lnSpc>
                        <a:spcAft>
                          <a:spcPts val="0"/>
                        </a:spcAft>
                      </a:pPr>
                      <a:r>
                        <a:rPr lang="it-IT" sz="1000" b="1">
                          <a:solidFill>
                            <a:srgbClr val="000000"/>
                          </a:solidFill>
                          <a:effectLst/>
                          <a:latin typeface="Times New Roman"/>
                          <a:ea typeface="Times New Roman"/>
                          <a:cs typeface="Times New Roman"/>
                        </a:rPr>
                        <a:t>CP -4.185.000,39</a:t>
                      </a:r>
                      <a:endParaRPr lang="it-IT" sz="1000">
                        <a:solidFill>
                          <a:srgbClr val="2E74B5"/>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it-IT" sz="1000" b="1" dirty="0">
                          <a:solidFill>
                            <a:srgbClr val="000000"/>
                          </a:solidFill>
                          <a:effectLst/>
                          <a:latin typeface="Times New Roman"/>
                          <a:ea typeface="Times New Roman"/>
                          <a:cs typeface="Times New Roman"/>
                        </a:rPr>
                        <a:t>EP 40,63</a:t>
                      </a:r>
                      <a:endParaRPr lang="it-IT" sz="1000" dirty="0">
                        <a:solidFill>
                          <a:srgbClr val="2E74B5"/>
                        </a:solidFill>
                        <a:effectLst/>
                        <a:latin typeface="Times New Roman"/>
                        <a:ea typeface="Times New Roman"/>
                        <a:cs typeface="Times New Roman"/>
                      </a:endParaRPr>
                    </a:p>
                  </a:txBody>
                  <a:tcPr marL="68580" marR="68580" marT="0" marB="0"/>
                </a:tc>
              </a:tr>
              <a:tr h="400036">
                <a:tc vMerge="1">
                  <a:txBody>
                    <a:bodyPr/>
                    <a:lstStyle/>
                    <a:p>
                      <a:endParaRPr lang="it-IT"/>
                    </a:p>
                  </a:txBody>
                  <a:tcPr/>
                </a:tc>
                <a:tc>
                  <a:txBody>
                    <a:bodyPr/>
                    <a:lstStyle/>
                    <a:p>
                      <a:pPr algn="ctr">
                        <a:lnSpc>
                          <a:spcPct val="115000"/>
                        </a:lnSpc>
                        <a:spcAft>
                          <a:spcPts val="0"/>
                        </a:spcAft>
                      </a:pPr>
                      <a:r>
                        <a:rPr lang="it-IT" sz="1000" b="1">
                          <a:solidFill>
                            <a:srgbClr val="000000"/>
                          </a:solidFill>
                          <a:effectLst/>
                          <a:latin typeface="Times New Roman"/>
                          <a:ea typeface="Times New Roman"/>
                          <a:cs typeface="Times New Roman"/>
                        </a:rPr>
                        <a:t>CP 31.978.562,66</a:t>
                      </a:r>
                      <a:endParaRPr lang="it-IT" sz="1000">
                        <a:solidFill>
                          <a:srgbClr val="2E74B5"/>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it-IT" sz="1000">
                          <a:solidFill>
                            <a:srgbClr val="000000"/>
                          </a:solidFill>
                          <a:effectLst/>
                          <a:latin typeface="Times New Roman"/>
                          <a:ea typeface="Times New Roman"/>
                          <a:cs typeface="Times New Roman"/>
                        </a:rPr>
                        <a:t>RC 23.820.347,24</a:t>
                      </a:r>
                      <a:endParaRPr lang="it-IT" sz="1000">
                        <a:solidFill>
                          <a:srgbClr val="2E74B5"/>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it-IT" sz="1000" dirty="0">
                          <a:solidFill>
                            <a:srgbClr val="000000"/>
                          </a:solidFill>
                          <a:effectLst/>
                          <a:latin typeface="Times New Roman"/>
                          <a:ea typeface="Times New Roman"/>
                          <a:cs typeface="Times New Roman"/>
                        </a:rPr>
                        <a:t>A 24.924.821,39</a:t>
                      </a:r>
                      <a:endParaRPr lang="it-IT" sz="1000" dirty="0">
                        <a:solidFill>
                          <a:srgbClr val="2E74B5"/>
                        </a:solidFill>
                        <a:effectLst/>
                        <a:latin typeface="Times New Roman"/>
                        <a:ea typeface="Times New Roman"/>
                        <a:cs typeface="Times New Roman"/>
                      </a:endParaRPr>
                    </a:p>
                  </a:txBody>
                  <a:tcPr marL="68580" marR="68580" marT="0" marB="0"/>
                </a:tc>
                <a:tc vMerge="1">
                  <a:txBody>
                    <a:bodyPr/>
                    <a:lstStyle/>
                    <a:p>
                      <a:endParaRPr lang="it-IT"/>
                    </a:p>
                  </a:txBody>
                  <a:tcPr/>
                </a:tc>
                <a:tc>
                  <a:txBody>
                    <a:bodyPr/>
                    <a:lstStyle/>
                    <a:p>
                      <a:pPr algn="ctr">
                        <a:lnSpc>
                          <a:spcPct val="115000"/>
                        </a:lnSpc>
                        <a:spcAft>
                          <a:spcPts val="0"/>
                        </a:spcAft>
                      </a:pPr>
                      <a:r>
                        <a:rPr lang="it-IT" sz="1000" dirty="0">
                          <a:solidFill>
                            <a:srgbClr val="000000"/>
                          </a:solidFill>
                          <a:effectLst/>
                          <a:latin typeface="Times New Roman"/>
                          <a:ea typeface="Times New Roman"/>
                          <a:cs typeface="Times New Roman"/>
                        </a:rPr>
                        <a:t> EC 1.104.474,15</a:t>
                      </a:r>
                      <a:endParaRPr lang="it-IT" sz="1000" dirty="0">
                        <a:solidFill>
                          <a:srgbClr val="2E74B5"/>
                        </a:solidFill>
                        <a:effectLst/>
                        <a:latin typeface="Times New Roman"/>
                        <a:ea typeface="Times New Roman"/>
                        <a:cs typeface="Times New Roman"/>
                      </a:endParaRPr>
                    </a:p>
                  </a:txBody>
                  <a:tcPr marL="68580" marR="68580" marT="0" marB="0"/>
                </a:tc>
              </a:tr>
              <a:tr h="200018">
                <a:tc vMerge="1">
                  <a:txBody>
                    <a:bodyPr/>
                    <a:lstStyle/>
                    <a:p>
                      <a:endParaRPr lang="it-IT"/>
                    </a:p>
                  </a:txBody>
                  <a:tcPr/>
                </a:tc>
                <a:tc>
                  <a:txBody>
                    <a:bodyPr/>
                    <a:lstStyle/>
                    <a:p>
                      <a:pPr algn="ctr">
                        <a:lnSpc>
                          <a:spcPct val="115000"/>
                        </a:lnSpc>
                        <a:spcAft>
                          <a:spcPts val="0"/>
                        </a:spcAft>
                      </a:pPr>
                      <a:r>
                        <a:rPr lang="it-IT" sz="1000" b="1">
                          <a:solidFill>
                            <a:srgbClr val="000000"/>
                          </a:solidFill>
                          <a:effectLst/>
                          <a:latin typeface="Times New Roman"/>
                          <a:ea typeface="Times New Roman"/>
                          <a:cs typeface="Times New Roman"/>
                        </a:rPr>
                        <a:t>CS 32.869.156,15</a:t>
                      </a:r>
                      <a:endParaRPr lang="it-IT" sz="1000">
                        <a:solidFill>
                          <a:srgbClr val="2E74B5"/>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it-IT" sz="1000">
                          <a:solidFill>
                            <a:srgbClr val="000000"/>
                          </a:solidFill>
                          <a:effectLst/>
                          <a:latin typeface="Times New Roman"/>
                          <a:ea typeface="Times New Roman"/>
                          <a:cs typeface="Times New Roman"/>
                        </a:rPr>
                        <a:t>TR 23.822.171,05</a:t>
                      </a:r>
                      <a:endParaRPr lang="it-IT" sz="1000">
                        <a:solidFill>
                          <a:srgbClr val="2E74B5"/>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it-IT" sz="1000" dirty="0">
                          <a:solidFill>
                            <a:srgbClr val="000000"/>
                          </a:solidFill>
                          <a:effectLst/>
                          <a:latin typeface="Times New Roman"/>
                          <a:ea typeface="Times New Roman"/>
                          <a:cs typeface="Times New Roman"/>
                        </a:rPr>
                        <a:t> CS -5.859.960,10</a:t>
                      </a:r>
                      <a:endParaRPr lang="it-IT" sz="1000" dirty="0">
                        <a:solidFill>
                          <a:srgbClr val="2E74B5"/>
                        </a:solidFill>
                        <a:effectLst/>
                        <a:latin typeface="Times New Roman"/>
                        <a:ea typeface="Times New Roman"/>
                        <a:cs typeface="Times New Roman"/>
                      </a:endParaRPr>
                    </a:p>
                  </a:txBody>
                  <a:tcPr marL="68580" marR="68580" marT="0" marB="0"/>
                </a:tc>
                <a:tc vMerge="1">
                  <a:txBody>
                    <a:bodyPr/>
                    <a:lstStyle/>
                    <a:p>
                      <a:endParaRPr lang="it-IT"/>
                    </a:p>
                  </a:txBody>
                  <a:tcPr/>
                </a:tc>
                <a:tc>
                  <a:txBody>
                    <a:bodyPr/>
                    <a:lstStyle/>
                    <a:p>
                      <a:pPr algn="ctr">
                        <a:lnSpc>
                          <a:spcPct val="115000"/>
                        </a:lnSpc>
                        <a:spcAft>
                          <a:spcPts val="0"/>
                        </a:spcAft>
                      </a:pPr>
                      <a:r>
                        <a:rPr lang="it-IT" sz="1000" dirty="0">
                          <a:solidFill>
                            <a:srgbClr val="000000"/>
                          </a:solidFill>
                          <a:effectLst/>
                          <a:latin typeface="Times New Roman"/>
                          <a:ea typeface="Times New Roman"/>
                          <a:cs typeface="Times New Roman"/>
                        </a:rPr>
                        <a:t>TR 1.104.514,78</a:t>
                      </a:r>
                      <a:endParaRPr lang="it-IT" sz="1000" dirty="0">
                        <a:solidFill>
                          <a:srgbClr val="2E74B5"/>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402322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8</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713696611"/>
              </p:ext>
            </p:extLst>
          </p:nvPr>
        </p:nvGraphicFramePr>
        <p:xfrm>
          <a:off x="457200" y="188641"/>
          <a:ext cx="8229601" cy="4968551"/>
        </p:xfrm>
        <a:graphic>
          <a:graphicData uri="http://schemas.openxmlformats.org/drawingml/2006/table">
            <a:tbl>
              <a:tblPr firstRow="1" firstCol="1" bandRow="1">
                <a:tableStyleId>{5C22544A-7EE6-4342-B048-85BDC9FD1C3A}</a:tableStyleId>
              </a:tblPr>
              <a:tblGrid>
                <a:gridCol w="1403970"/>
                <a:gridCol w="1403970"/>
                <a:gridCol w="1420429"/>
                <a:gridCol w="1420429"/>
                <a:gridCol w="1403970"/>
                <a:gridCol w="1176833"/>
              </a:tblGrid>
              <a:tr h="837359">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800" dirty="0" smtClean="0">
                          <a:solidFill>
                            <a:schemeClr val="bg1"/>
                          </a:solidFill>
                          <a:effectLst/>
                          <a:latin typeface="Times New Roman"/>
                          <a:ea typeface="Times New Roman"/>
                          <a:cs typeface="Times New Roman"/>
                        </a:rPr>
                        <a:t>Dati di bilancio:</a:t>
                      </a:r>
                      <a:r>
                        <a:rPr lang="it-IT" sz="2800" baseline="0" dirty="0" smtClean="0">
                          <a:solidFill>
                            <a:schemeClr val="bg1"/>
                          </a:solidFill>
                          <a:effectLst/>
                          <a:latin typeface="Times New Roman"/>
                          <a:ea typeface="Times New Roman"/>
                          <a:cs typeface="Times New Roman"/>
                        </a:rPr>
                        <a:t> </a:t>
                      </a:r>
                      <a:r>
                        <a:rPr lang="it-IT" sz="2800" dirty="0" smtClean="0">
                          <a:solidFill>
                            <a:schemeClr val="bg1"/>
                          </a:solidFill>
                          <a:effectLst/>
                          <a:latin typeface="Times New Roman"/>
                          <a:ea typeface="Times New Roman"/>
                          <a:cs typeface="Times New Roman"/>
                        </a:rPr>
                        <a:t>Le uscite</a:t>
                      </a:r>
                    </a:p>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lgn="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lgn="ctr">
                        <a:spcAft>
                          <a:spcPts val="0"/>
                        </a:spcAft>
                      </a:pPr>
                      <a:endParaRPr lang="it-IT" sz="1200" dirty="0">
                        <a:solidFill>
                          <a:srgbClr val="2E74B5"/>
                        </a:solidFill>
                        <a:effectLst/>
                        <a:latin typeface="Times New Roman"/>
                        <a:ea typeface="Times New Roman"/>
                        <a:cs typeface="Times New Roman"/>
                      </a:endParaRPr>
                    </a:p>
                  </a:txBody>
                  <a:tcPr marL="68580" marR="68580" marT="0" marB="0"/>
                </a:tc>
              </a:tr>
              <a:tr h="837359">
                <a:tc rowSpan="3">
                  <a:txBody>
                    <a:bodyPr/>
                    <a:lstStyle/>
                    <a:p>
                      <a:pPr>
                        <a:spcAft>
                          <a:spcPts val="0"/>
                        </a:spcAft>
                      </a:pPr>
                      <a:r>
                        <a:rPr lang="it-IT" sz="1200" dirty="0">
                          <a:effectLst/>
                        </a:rPr>
                        <a:t>DENOMINAZIONE </a:t>
                      </a:r>
                      <a:endParaRPr lang="it-IT" sz="12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dirty="0">
                          <a:effectLst/>
                        </a:rPr>
                        <a:t>RESIDUI PASSIVI AL </a:t>
                      </a:r>
                      <a:r>
                        <a:rPr lang="it-IT" sz="1200" dirty="0" err="1">
                          <a:effectLst/>
                        </a:rPr>
                        <a:t>AL</a:t>
                      </a:r>
                      <a:r>
                        <a:rPr lang="it-IT" sz="1200" dirty="0">
                          <a:effectLst/>
                        </a:rPr>
                        <a:t> 1/1/2016 (RS) </a:t>
                      </a:r>
                      <a:endParaRPr lang="it-IT" sz="1200" dirty="0">
                        <a:solidFill>
                          <a:srgbClr val="2E74B5"/>
                        </a:solidFill>
                        <a:effectLst/>
                        <a:latin typeface="Times New Roman"/>
                        <a:ea typeface="Times New Roman"/>
                        <a:cs typeface="Times New Roman"/>
                      </a:endParaRPr>
                    </a:p>
                  </a:txBody>
                  <a:tcPr marL="68580" marR="68580" marT="0" marB="0"/>
                </a:tc>
                <a:tc>
                  <a:txBody>
                    <a:bodyPr/>
                    <a:lstStyle/>
                    <a:p>
                      <a:pPr algn="r">
                        <a:spcAft>
                          <a:spcPts val="0"/>
                        </a:spcAft>
                      </a:pPr>
                      <a:r>
                        <a:rPr lang="it-IT" sz="1200" dirty="0">
                          <a:effectLst/>
                        </a:rPr>
                        <a:t>PAGAMENTI IN C/RESIDUI (PR) </a:t>
                      </a:r>
                      <a:endParaRPr lang="it-IT" sz="12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a:effectLst/>
                        </a:rPr>
                        <a:t>RIACCERTAMENTO RESIDUI (R)(1) </a:t>
                      </a:r>
                      <a:endParaRPr lang="it-IT" sz="120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a:effectLst/>
                        </a:rPr>
                        <a:t> </a:t>
                      </a:r>
                      <a:endParaRPr lang="it-IT" sz="1200">
                        <a:solidFill>
                          <a:srgbClr val="2E74B5"/>
                        </a:solidFill>
                        <a:effectLst/>
                        <a:latin typeface="Times New Roman"/>
                        <a:ea typeface="Times New Roman"/>
                        <a:cs typeface="Times New Roman"/>
                      </a:endParaRPr>
                    </a:p>
                  </a:txBody>
                  <a:tcPr marL="68580" marR="68580" marT="0" marB="0"/>
                </a:tc>
                <a:tc>
                  <a:txBody>
                    <a:bodyPr/>
                    <a:lstStyle/>
                    <a:p>
                      <a:pPr algn="ctr">
                        <a:spcAft>
                          <a:spcPts val="0"/>
                        </a:spcAft>
                      </a:pPr>
                      <a:r>
                        <a:rPr lang="it-IT" sz="1200">
                          <a:effectLst/>
                        </a:rPr>
                        <a:t>RESIDUI PASSIVI DA ESERCIZI PRECEDENTI (EP=RS-PR+R) </a:t>
                      </a:r>
                      <a:endParaRPr lang="it-IT" sz="1200">
                        <a:solidFill>
                          <a:srgbClr val="2E74B5"/>
                        </a:solidFill>
                        <a:effectLst/>
                        <a:latin typeface="Times New Roman"/>
                        <a:ea typeface="Times New Roman"/>
                        <a:cs typeface="Times New Roman"/>
                      </a:endParaRPr>
                    </a:p>
                  </a:txBody>
                  <a:tcPr marL="68580" marR="68580" marT="0" marB="0"/>
                </a:tc>
              </a:tr>
              <a:tr h="837359">
                <a:tc vMerge="1">
                  <a:txBody>
                    <a:bodyPr/>
                    <a:lstStyle/>
                    <a:p>
                      <a:endParaRPr lang="it-IT"/>
                    </a:p>
                  </a:txBody>
                  <a:tcPr/>
                </a:tc>
                <a:tc>
                  <a:txBody>
                    <a:bodyPr/>
                    <a:lstStyle/>
                    <a:p>
                      <a:pPr>
                        <a:spcAft>
                          <a:spcPts val="0"/>
                        </a:spcAft>
                      </a:pPr>
                      <a:r>
                        <a:rPr lang="it-IT" sz="1200">
                          <a:effectLst/>
                        </a:rPr>
                        <a:t>PREVISIONI DEFINITIVE DI COMPETENZA (CP) </a:t>
                      </a:r>
                      <a:endParaRPr lang="it-IT" sz="120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dirty="0">
                          <a:effectLst/>
                        </a:rPr>
                        <a:t>PAGAMENTI IN C/ COMPETENZA (PC) </a:t>
                      </a:r>
                      <a:endParaRPr lang="it-IT" sz="12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a:effectLst/>
                        </a:rPr>
                        <a:t>IMPEGNI (I)(2) </a:t>
                      </a:r>
                      <a:endParaRPr lang="it-IT" sz="1200">
                        <a:solidFill>
                          <a:srgbClr val="2E74B5"/>
                        </a:solidFill>
                        <a:effectLst/>
                        <a:latin typeface="Times New Roman"/>
                        <a:ea typeface="Times New Roman"/>
                        <a:cs typeface="Times New Roman"/>
                      </a:endParaRPr>
                    </a:p>
                  </a:txBody>
                  <a:tcPr marL="68580" marR="68580" marT="0" marB="0"/>
                </a:tc>
                <a:tc>
                  <a:txBody>
                    <a:bodyPr/>
                    <a:lstStyle/>
                    <a:p>
                      <a:pPr algn="r">
                        <a:spcAft>
                          <a:spcPts val="0"/>
                        </a:spcAft>
                      </a:pPr>
                      <a:r>
                        <a:rPr lang="it-IT" sz="1200">
                          <a:effectLst/>
                        </a:rPr>
                        <a:t>ECONOMIE DI COMPETENZA (ECP=CP-I-FPV) </a:t>
                      </a:r>
                      <a:endParaRPr lang="it-IT" sz="120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a:effectLst/>
                        </a:rPr>
                        <a:t>RESIDUI PASSIVI DA ESERCIZIO DI COMPETENZA (EC=I-PC) </a:t>
                      </a:r>
                      <a:endParaRPr lang="it-IT" sz="1200">
                        <a:solidFill>
                          <a:srgbClr val="2E74B5"/>
                        </a:solidFill>
                        <a:effectLst/>
                        <a:latin typeface="Times New Roman"/>
                        <a:ea typeface="Times New Roman"/>
                        <a:cs typeface="Times New Roman"/>
                      </a:endParaRPr>
                    </a:p>
                  </a:txBody>
                  <a:tcPr marL="68580" marR="68580" marT="0" marB="0"/>
                </a:tc>
              </a:tr>
              <a:tr h="837359">
                <a:tc vMerge="1">
                  <a:txBody>
                    <a:bodyPr/>
                    <a:lstStyle/>
                    <a:p>
                      <a:endParaRPr lang="it-IT"/>
                    </a:p>
                  </a:txBody>
                  <a:tcPr/>
                </a:tc>
                <a:tc>
                  <a:txBody>
                    <a:bodyPr/>
                    <a:lstStyle/>
                    <a:p>
                      <a:pPr>
                        <a:spcAft>
                          <a:spcPts val="0"/>
                        </a:spcAft>
                      </a:pPr>
                      <a:r>
                        <a:rPr lang="it-IT" sz="1200">
                          <a:effectLst/>
                        </a:rPr>
                        <a:t>PREVISIONI DEFINITIVE DI CASSA (CS) </a:t>
                      </a:r>
                      <a:endParaRPr lang="it-IT" sz="120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a:effectLst/>
                        </a:rPr>
                        <a:t>TOTALE PAGAMENTI (TP=PR +PC) </a:t>
                      </a:r>
                      <a:endParaRPr lang="it-IT" sz="120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dirty="0">
                          <a:effectLst/>
                        </a:rPr>
                        <a:t>FONDO PLURIENNALE VINCOLATO (FPV) (3) </a:t>
                      </a:r>
                      <a:endParaRPr lang="it-IT" sz="1200" dirty="0">
                        <a:solidFill>
                          <a:srgbClr val="2E74B5"/>
                        </a:solidFill>
                        <a:effectLst/>
                        <a:latin typeface="Times New Roman"/>
                        <a:ea typeface="Times New Roman"/>
                        <a:cs typeface="Times New Roman"/>
                      </a:endParaRPr>
                    </a:p>
                  </a:txBody>
                  <a:tcPr marL="68580" marR="68580" marT="0" marB="0"/>
                </a:tc>
                <a:tc>
                  <a:txBody>
                    <a:bodyPr/>
                    <a:lstStyle/>
                    <a:p>
                      <a:pPr algn="r">
                        <a:spcAft>
                          <a:spcPts val="0"/>
                        </a:spcAft>
                      </a:pPr>
                      <a:r>
                        <a:rPr lang="it-IT" sz="1200" dirty="0">
                          <a:effectLst/>
                        </a:rPr>
                        <a:t> </a:t>
                      </a:r>
                      <a:endParaRPr lang="it-IT" sz="12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a:effectLst/>
                        </a:rPr>
                        <a:t>TOTALE RESIDUI PASSIVI DA RIPORTARE (TR=EP+EC) </a:t>
                      </a:r>
                      <a:endParaRPr lang="it-IT" sz="1200">
                        <a:solidFill>
                          <a:srgbClr val="2E74B5"/>
                        </a:solidFill>
                        <a:effectLst/>
                        <a:latin typeface="Times New Roman"/>
                        <a:ea typeface="Times New Roman"/>
                        <a:cs typeface="Times New Roman"/>
                      </a:endParaRPr>
                    </a:p>
                  </a:txBody>
                  <a:tcPr marL="68580" marR="68580" marT="0" marB="0"/>
                </a:tc>
              </a:tr>
              <a:tr h="539705">
                <a:tc rowSpan="3">
                  <a:txBody>
                    <a:bodyPr/>
                    <a:lstStyle/>
                    <a:p>
                      <a:pPr>
                        <a:spcAft>
                          <a:spcPts val="0"/>
                        </a:spcAft>
                      </a:pPr>
                      <a:r>
                        <a:rPr lang="it-IT" sz="1200">
                          <a:effectLst/>
                        </a:rPr>
                        <a:t>TOTALE GENERALE DELLE USCITE</a:t>
                      </a:r>
                      <a:endParaRPr lang="it-IT" sz="1200">
                        <a:solidFill>
                          <a:srgbClr val="2E74B5"/>
                        </a:solidFill>
                        <a:effectLst/>
                        <a:latin typeface="Times New Roman"/>
                        <a:ea typeface="Times New Roman"/>
                        <a:cs typeface="Times New Roman"/>
                      </a:endParaRPr>
                    </a:p>
                  </a:txBody>
                  <a:tcPr marL="68580" marR="68580" marT="0" marB="0"/>
                </a:tc>
                <a:tc>
                  <a:txBody>
                    <a:bodyPr/>
                    <a:lstStyle/>
                    <a:p>
                      <a:pPr>
                        <a:lnSpc>
                          <a:spcPct val="115000"/>
                        </a:lnSpc>
                        <a:spcAft>
                          <a:spcPts val="0"/>
                        </a:spcAft>
                      </a:pPr>
                      <a:r>
                        <a:rPr lang="it-IT" sz="1000">
                          <a:solidFill>
                            <a:srgbClr val="000000"/>
                          </a:solidFill>
                          <a:effectLst/>
                          <a:latin typeface="Times New Roman"/>
                          <a:ea typeface="Times New Roman"/>
                          <a:cs typeface="Times New Roman"/>
                        </a:rPr>
                        <a:t>RS 320.148,56</a:t>
                      </a:r>
                      <a:endParaRPr lang="it-IT" sz="1000">
                        <a:solidFill>
                          <a:srgbClr val="2E74B5"/>
                        </a:solidFill>
                        <a:effectLst/>
                        <a:latin typeface="Times New Roman"/>
                        <a:ea typeface="Times New Roman"/>
                        <a:cs typeface="Times New Roman"/>
                      </a:endParaRPr>
                    </a:p>
                  </a:txBody>
                  <a:tcPr marL="68580" marR="68580" marT="0" marB="0"/>
                </a:tc>
                <a:tc>
                  <a:txBody>
                    <a:bodyPr/>
                    <a:lstStyle/>
                    <a:p>
                      <a:pPr>
                        <a:lnSpc>
                          <a:spcPct val="115000"/>
                        </a:lnSpc>
                        <a:spcAft>
                          <a:spcPts val="0"/>
                        </a:spcAft>
                      </a:pPr>
                      <a:r>
                        <a:rPr lang="it-IT" sz="1000">
                          <a:solidFill>
                            <a:srgbClr val="000000"/>
                          </a:solidFill>
                          <a:effectLst/>
                          <a:latin typeface="Times New Roman"/>
                          <a:ea typeface="Times New Roman"/>
                          <a:cs typeface="Times New Roman"/>
                        </a:rPr>
                        <a:t>PR 317.320,15</a:t>
                      </a:r>
                      <a:endParaRPr lang="it-IT" sz="1000">
                        <a:solidFill>
                          <a:srgbClr val="2E74B5"/>
                        </a:solidFill>
                        <a:effectLst/>
                        <a:latin typeface="Times New Roman"/>
                        <a:ea typeface="Times New Roman"/>
                        <a:cs typeface="Times New Roman"/>
                      </a:endParaRPr>
                    </a:p>
                  </a:txBody>
                  <a:tcPr marL="68580" marR="68580" marT="0" marB="0"/>
                </a:tc>
                <a:tc>
                  <a:txBody>
                    <a:bodyPr/>
                    <a:lstStyle/>
                    <a:p>
                      <a:pPr>
                        <a:lnSpc>
                          <a:spcPct val="115000"/>
                        </a:lnSpc>
                        <a:spcAft>
                          <a:spcPts val="0"/>
                        </a:spcAft>
                      </a:pPr>
                      <a:r>
                        <a:rPr lang="it-IT" sz="1000">
                          <a:solidFill>
                            <a:srgbClr val="000000"/>
                          </a:solidFill>
                          <a:effectLst/>
                          <a:latin typeface="Times New Roman"/>
                          <a:ea typeface="Times New Roman"/>
                          <a:cs typeface="Times New Roman"/>
                        </a:rPr>
                        <a:t>R 0,00	</a:t>
                      </a:r>
                      <a:endParaRPr lang="it-IT" sz="1000">
                        <a:solidFill>
                          <a:srgbClr val="2E74B5"/>
                        </a:solidFill>
                        <a:effectLst/>
                        <a:latin typeface="Times New Roman"/>
                        <a:ea typeface="Times New Roman"/>
                        <a:cs typeface="Times New Roman"/>
                      </a:endParaRPr>
                    </a:p>
                  </a:txBody>
                  <a:tcPr marL="68580" marR="68580" marT="0" marB="0"/>
                </a:tc>
                <a:tc rowSpan="3">
                  <a:txBody>
                    <a:bodyPr/>
                    <a:lstStyle/>
                    <a:p>
                      <a:pPr algn="r">
                        <a:lnSpc>
                          <a:spcPct val="115000"/>
                        </a:lnSpc>
                        <a:spcAft>
                          <a:spcPts val="0"/>
                        </a:spcAft>
                      </a:pPr>
                      <a:r>
                        <a:rPr lang="it-IT" sz="1000">
                          <a:solidFill>
                            <a:srgbClr val="000000"/>
                          </a:solidFill>
                          <a:effectLst/>
                          <a:latin typeface="Times New Roman"/>
                          <a:ea typeface="Times New Roman"/>
                          <a:cs typeface="Times New Roman"/>
                        </a:rPr>
                        <a:t>ECP 4.776.963,66</a:t>
                      </a:r>
                      <a:r>
                        <a:rPr lang="it-IT" sz="1000" b="1">
                          <a:solidFill>
                            <a:srgbClr val="2E74B5"/>
                          </a:solidFill>
                          <a:effectLst/>
                          <a:latin typeface="Times New Roman"/>
                          <a:ea typeface="Times New Roman"/>
                          <a:cs typeface="Times New Roman"/>
                        </a:rPr>
                        <a:t>	</a:t>
                      </a:r>
                      <a:endParaRPr lang="it-IT" sz="1000">
                        <a:solidFill>
                          <a:srgbClr val="2E74B5"/>
                        </a:solidFill>
                        <a:effectLst/>
                        <a:latin typeface="Times New Roman"/>
                        <a:ea typeface="Times New Roman"/>
                        <a:cs typeface="Times New Roman"/>
                      </a:endParaRPr>
                    </a:p>
                  </a:txBody>
                  <a:tcPr marL="68580" marR="68580" marT="0" marB="0"/>
                </a:tc>
                <a:tc>
                  <a:txBody>
                    <a:bodyPr/>
                    <a:lstStyle/>
                    <a:p>
                      <a:pPr>
                        <a:lnSpc>
                          <a:spcPct val="115000"/>
                        </a:lnSpc>
                        <a:spcAft>
                          <a:spcPts val="0"/>
                        </a:spcAft>
                      </a:pPr>
                      <a:r>
                        <a:rPr lang="it-IT" sz="1000">
                          <a:solidFill>
                            <a:srgbClr val="000000"/>
                          </a:solidFill>
                          <a:effectLst/>
                          <a:latin typeface="Times New Roman"/>
                          <a:ea typeface="Times New Roman"/>
                          <a:cs typeface="Times New Roman"/>
                        </a:rPr>
                        <a:t>EP 2.828,41</a:t>
                      </a:r>
                      <a:endParaRPr lang="it-IT" sz="1000">
                        <a:solidFill>
                          <a:srgbClr val="2E74B5"/>
                        </a:solidFill>
                        <a:effectLst/>
                        <a:latin typeface="Times New Roman"/>
                        <a:ea typeface="Times New Roman"/>
                        <a:cs typeface="Times New Roman"/>
                      </a:endParaRPr>
                    </a:p>
                  </a:txBody>
                  <a:tcPr marL="68580" marR="68580" marT="0" marB="0"/>
                </a:tc>
              </a:tr>
              <a:tr h="539705">
                <a:tc vMerge="1">
                  <a:txBody>
                    <a:bodyPr/>
                    <a:lstStyle/>
                    <a:p>
                      <a:endParaRPr lang="it-IT"/>
                    </a:p>
                  </a:txBody>
                  <a:tcPr/>
                </a:tc>
                <a:tc>
                  <a:txBody>
                    <a:bodyPr/>
                    <a:lstStyle/>
                    <a:p>
                      <a:pPr>
                        <a:lnSpc>
                          <a:spcPct val="115000"/>
                        </a:lnSpc>
                        <a:spcAft>
                          <a:spcPts val="0"/>
                        </a:spcAft>
                      </a:pPr>
                      <a:r>
                        <a:rPr lang="it-IT" sz="1000">
                          <a:solidFill>
                            <a:srgbClr val="000000"/>
                          </a:solidFill>
                          <a:effectLst/>
                          <a:latin typeface="Times New Roman"/>
                          <a:ea typeface="Times New Roman"/>
                          <a:cs typeface="Times New Roman"/>
                        </a:rPr>
                        <a:t>CP 31.978.562,66	</a:t>
                      </a:r>
                      <a:endParaRPr lang="it-IT" sz="1000">
                        <a:solidFill>
                          <a:srgbClr val="2E74B5"/>
                        </a:solidFill>
                        <a:effectLst/>
                        <a:latin typeface="Times New Roman"/>
                        <a:ea typeface="Times New Roman"/>
                        <a:cs typeface="Times New Roman"/>
                      </a:endParaRPr>
                    </a:p>
                  </a:txBody>
                  <a:tcPr marL="68580" marR="68580" marT="0" marB="0"/>
                </a:tc>
                <a:tc>
                  <a:txBody>
                    <a:bodyPr/>
                    <a:lstStyle/>
                    <a:p>
                      <a:pPr>
                        <a:lnSpc>
                          <a:spcPct val="115000"/>
                        </a:lnSpc>
                        <a:spcAft>
                          <a:spcPts val="0"/>
                        </a:spcAft>
                      </a:pPr>
                      <a:r>
                        <a:rPr lang="it-IT" sz="1000" b="1">
                          <a:solidFill>
                            <a:srgbClr val="000000"/>
                          </a:solidFill>
                          <a:effectLst/>
                          <a:latin typeface="Times New Roman"/>
                          <a:ea typeface="Times New Roman"/>
                          <a:cs typeface="Times New Roman"/>
                        </a:rPr>
                        <a:t>PC 23.595.834,39</a:t>
                      </a:r>
                      <a:endParaRPr lang="it-IT" sz="1000">
                        <a:solidFill>
                          <a:srgbClr val="2E74B5"/>
                        </a:solidFill>
                        <a:effectLst/>
                        <a:latin typeface="Times New Roman"/>
                        <a:ea typeface="Times New Roman"/>
                        <a:cs typeface="Times New Roman"/>
                      </a:endParaRPr>
                    </a:p>
                  </a:txBody>
                  <a:tcPr marL="68580" marR="68580" marT="0" marB="0"/>
                </a:tc>
                <a:tc>
                  <a:txBody>
                    <a:bodyPr/>
                    <a:lstStyle/>
                    <a:p>
                      <a:pPr>
                        <a:lnSpc>
                          <a:spcPct val="115000"/>
                        </a:lnSpc>
                        <a:spcAft>
                          <a:spcPts val="0"/>
                        </a:spcAft>
                      </a:pPr>
                      <a:r>
                        <a:rPr lang="it-IT" sz="1000" b="1">
                          <a:solidFill>
                            <a:srgbClr val="000000"/>
                          </a:solidFill>
                          <a:effectLst/>
                          <a:latin typeface="Times New Roman"/>
                          <a:ea typeface="Times New Roman"/>
                          <a:cs typeface="Times New Roman"/>
                        </a:rPr>
                        <a:t>I 24.950.715,96</a:t>
                      </a:r>
                      <a:endParaRPr lang="it-IT" sz="1000">
                        <a:solidFill>
                          <a:srgbClr val="2E74B5"/>
                        </a:solidFill>
                        <a:effectLst/>
                        <a:latin typeface="Times New Roman"/>
                        <a:ea typeface="Times New Roman"/>
                        <a:cs typeface="Times New Roman"/>
                      </a:endParaRPr>
                    </a:p>
                  </a:txBody>
                  <a:tcPr marL="68580" marR="68580" marT="0" marB="0"/>
                </a:tc>
                <a:tc vMerge="1">
                  <a:txBody>
                    <a:bodyPr/>
                    <a:lstStyle/>
                    <a:p>
                      <a:endParaRPr lang="it-IT"/>
                    </a:p>
                  </a:txBody>
                  <a:tcPr/>
                </a:tc>
                <a:tc>
                  <a:txBody>
                    <a:bodyPr/>
                    <a:lstStyle/>
                    <a:p>
                      <a:pPr>
                        <a:lnSpc>
                          <a:spcPct val="115000"/>
                        </a:lnSpc>
                        <a:spcAft>
                          <a:spcPts val="0"/>
                        </a:spcAft>
                      </a:pPr>
                      <a:r>
                        <a:rPr lang="it-IT" sz="1000" b="1">
                          <a:solidFill>
                            <a:srgbClr val="000000"/>
                          </a:solidFill>
                          <a:effectLst/>
                          <a:latin typeface="Times New Roman"/>
                          <a:ea typeface="Times New Roman"/>
                          <a:cs typeface="Times New Roman"/>
                        </a:rPr>
                        <a:t>EC 1.354.881,57	</a:t>
                      </a:r>
                      <a:endParaRPr lang="it-IT" sz="1000">
                        <a:solidFill>
                          <a:srgbClr val="2E74B5"/>
                        </a:solidFill>
                        <a:effectLst/>
                        <a:latin typeface="Times New Roman"/>
                        <a:ea typeface="Times New Roman"/>
                        <a:cs typeface="Times New Roman"/>
                      </a:endParaRPr>
                    </a:p>
                  </a:txBody>
                  <a:tcPr marL="68580" marR="68580" marT="0" marB="0"/>
                </a:tc>
              </a:tr>
              <a:tr h="539705">
                <a:tc vMerge="1">
                  <a:txBody>
                    <a:bodyPr/>
                    <a:lstStyle/>
                    <a:p>
                      <a:endParaRPr lang="it-IT"/>
                    </a:p>
                  </a:txBody>
                  <a:tcPr/>
                </a:tc>
                <a:tc>
                  <a:txBody>
                    <a:bodyPr/>
                    <a:lstStyle/>
                    <a:p>
                      <a:pPr>
                        <a:lnSpc>
                          <a:spcPct val="115000"/>
                        </a:lnSpc>
                        <a:spcAft>
                          <a:spcPts val="0"/>
                        </a:spcAft>
                      </a:pPr>
                      <a:r>
                        <a:rPr lang="it-IT" sz="1000">
                          <a:solidFill>
                            <a:srgbClr val="000000"/>
                          </a:solidFill>
                          <a:effectLst/>
                          <a:latin typeface="Times New Roman"/>
                          <a:ea typeface="Times New Roman"/>
                          <a:cs typeface="Times New Roman"/>
                        </a:rPr>
                        <a:t>CS 35.546.396,51</a:t>
                      </a:r>
                      <a:endParaRPr lang="it-IT" sz="1000">
                        <a:solidFill>
                          <a:srgbClr val="2E74B5"/>
                        </a:solidFill>
                        <a:effectLst/>
                        <a:latin typeface="Times New Roman"/>
                        <a:ea typeface="Times New Roman"/>
                        <a:cs typeface="Times New Roman"/>
                      </a:endParaRPr>
                    </a:p>
                  </a:txBody>
                  <a:tcPr marL="68580" marR="68580" marT="0" marB="0"/>
                </a:tc>
                <a:tc>
                  <a:txBody>
                    <a:bodyPr/>
                    <a:lstStyle/>
                    <a:p>
                      <a:pPr>
                        <a:lnSpc>
                          <a:spcPct val="115000"/>
                        </a:lnSpc>
                        <a:spcAft>
                          <a:spcPts val="0"/>
                        </a:spcAft>
                      </a:pPr>
                      <a:r>
                        <a:rPr lang="it-IT" sz="1000" b="1">
                          <a:solidFill>
                            <a:srgbClr val="000000"/>
                          </a:solidFill>
                          <a:effectLst/>
                          <a:latin typeface="Times New Roman"/>
                          <a:ea typeface="Times New Roman"/>
                          <a:cs typeface="Times New Roman"/>
                        </a:rPr>
                        <a:t>TP 23.913.154,54	</a:t>
                      </a:r>
                      <a:endParaRPr lang="it-IT" sz="1000">
                        <a:solidFill>
                          <a:srgbClr val="2E74B5"/>
                        </a:solidFill>
                        <a:effectLst/>
                        <a:latin typeface="Times New Roman"/>
                        <a:ea typeface="Times New Roman"/>
                        <a:cs typeface="Times New Roman"/>
                      </a:endParaRPr>
                    </a:p>
                  </a:txBody>
                  <a:tcPr marL="68580" marR="68580" marT="0" marB="0"/>
                </a:tc>
                <a:tc>
                  <a:txBody>
                    <a:bodyPr/>
                    <a:lstStyle/>
                    <a:p>
                      <a:pPr>
                        <a:lnSpc>
                          <a:spcPct val="115000"/>
                        </a:lnSpc>
                        <a:spcAft>
                          <a:spcPts val="0"/>
                        </a:spcAft>
                      </a:pPr>
                      <a:r>
                        <a:rPr lang="it-IT" sz="1000" b="1">
                          <a:solidFill>
                            <a:srgbClr val="000000"/>
                          </a:solidFill>
                          <a:effectLst/>
                          <a:latin typeface="Times New Roman"/>
                          <a:ea typeface="Times New Roman"/>
                          <a:cs typeface="Times New Roman"/>
                        </a:rPr>
                        <a:t>FPV 2.250.883,04</a:t>
                      </a:r>
                      <a:endParaRPr lang="it-IT" sz="1000">
                        <a:solidFill>
                          <a:srgbClr val="2E74B5"/>
                        </a:solidFill>
                        <a:effectLst/>
                        <a:latin typeface="Times New Roman"/>
                        <a:ea typeface="Times New Roman"/>
                        <a:cs typeface="Times New Roman"/>
                      </a:endParaRPr>
                    </a:p>
                  </a:txBody>
                  <a:tcPr marL="68580" marR="68580" marT="0" marB="0"/>
                </a:tc>
                <a:tc vMerge="1">
                  <a:txBody>
                    <a:bodyPr/>
                    <a:lstStyle/>
                    <a:p>
                      <a:endParaRPr lang="it-IT"/>
                    </a:p>
                  </a:txBody>
                  <a:tcPr/>
                </a:tc>
                <a:tc>
                  <a:txBody>
                    <a:bodyPr/>
                    <a:lstStyle/>
                    <a:p>
                      <a:pPr>
                        <a:lnSpc>
                          <a:spcPct val="115000"/>
                        </a:lnSpc>
                        <a:spcAft>
                          <a:spcPts val="0"/>
                        </a:spcAft>
                      </a:pPr>
                      <a:r>
                        <a:rPr lang="it-IT" sz="1000" b="1" dirty="0">
                          <a:solidFill>
                            <a:srgbClr val="000000"/>
                          </a:solidFill>
                          <a:effectLst/>
                          <a:latin typeface="Times New Roman"/>
                          <a:ea typeface="Times New Roman"/>
                          <a:cs typeface="Times New Roman"/>
                        </a:rPr>
                        <a:t>TR 1.357.709,98</a:t>
                      </a:r>
                      <a:endParaRPr lang="it-IT" sz="1000" dirty="0">
                        <a:solidFill>
                          <a:srgbClr val="2E74B5"/>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826490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22/02/2019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9</a:t>
            </a:fld>
            <a:endParaRPr lang="it-IT"/>
          </a:p>
        </p:txBody>
      </p:sp>
      <p:pic>
        <p:nvPicPr>
          <p:cNvPr id="8" name="Immagine 7"/>
          <p:cNvPicPr>
            <a:picLocks noChangeAspect="1"/>
          </p:cNvPicPr>
          <p:nvPr/>
        </p:nvPicPr>
        <p:blipFill>
          <a:blip r:embed="rId2"/>
          <a:stretch>
            <a:fillRect/>
          </a:stretch>
        </p:blipFill>
        <p:spPr>
          <a:xfrm>
            <a:off x="1259632" y="692696"/>
            <a:ext cx="6336704" cy="4640782"/>
          </a:xfrm>
          <a:prstGeom prst="rect">
            <a:avLst/>
          </a:prstGeom>
        </p:spPr>
      </p:pic>
      <p:sp>
        <p:nvSpPr>
          <p:cNvPr id="9" name="Segnaposto contenuto 2"/>
          <p:cNvSpPr>
            <a:spLocks noGrp="1"/>
          </p:cNvSpPr>
          <p:nvPr>
            <p:ph idx="21"/>
          </p:nvPr>
        </p:nvSpPr>
        <p:spPr>
          <a:xfrm>
            <a:off x="88445" y="44624"/>
            <a:ext cx="8948051" cy="740627"/>
          </a:xfrm>
        </p:spPr>
        <p:txBody>
          <a:bodyPr/>
          <a:lstStyle/>
          <a:p>
            <a:pPr marL="0" lvl="0" indent="0" algn="ctr">
              <a:buNone/>
            </a:pPr>
            <a:r>
              <a:rPr lang="it-IT" b="1" i="1" dirty="0" smtClean="0">
                <a:solidFill>
                  <a:srgbClr val="1F497D"/>
                </a:solidFill>
              </a:rPr>
              <a:t>La Struttura Organizzativa</a:t>
            </a:r>
            <a:endParaRPr lang="it-IT" dirty="0">
              <a:solidFill>
                <a:srgbClr val="1F497D"/>
              </a:solidFill>
            </a:endParaRPr>
          </a:p>
        </p:txBody>
      </p:sp>
    </p:spTree>
    <p:extLst>
      <p:ext uri="{BB962C8B-B14F-4D97-AF65-F5344CB8AC3E}">
        <p14:creationId xmlns:p14="http://schemas.microsoft.com/office/powerpoint/2010/main" val="2403680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amp;S_TemplatePresentazi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47520</TotalTime>
  <Words>4541</Words>
  <Application>Microsoft Office PowerPoint</Application>
  <PresentationFormat>Presentazione su schermo (4:3)</PresentationFormat>
  <Paragraphs>983</Paragraphs>
  <Slides>60</Slides>
  <Notes>5</Notes>
  <HiddenSlides>0</HiddenSlides>
  <MMClips>0</MMClips>
  <ScaleCrop>false</ScaleCrop>
  <HeadingPairs>
    <vt:vector size="4" baseType="variant">
      <vt:variant>
        <vt:lpstr>Tema</vt:lpstr>
      </vt:variant>
      <vt:variant>
        <vt:i4>4</vt:i4>
      </vt:variant>
      <vt:variant>
        <vt:lpstr>Titoli diapositive</vt:lpstr>
      </vt:variant>
      <vt:variant>
        <vt:i4>60</vt:i4>
      </vt:variant>
    </vt:vector>
  </HeadingPairs>
  <TitlesOfParts>
    <vt:vector size="64" baseType="lpstr">
      <vt:lpstr>T&amp;S_TemplatePresentazione</vt:lpstr>
      <vt:lpstr>2_Personalizza struttura</vt:lpstr>
      <vt:lpstr>Personalizza struttura</vt:lpstr>
      <vt:lpstr>1_Personalizza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RISULTATI DELLA LOTTA ALLE FRODI E STATO DEI RECUPERI </vt:lpstr>
      <vt:lpstr>RISULTATI DELLA LOTTA ALLE FRODI E STATO DEI RECUPERI </vt:lpstr>
      <vt:lpstr>RISULTATI DELLA LOTTA ALLE FRODI E STATO DEI RECUPERI</vt:lpstr>
      <vt:lpstr>RISULTATI DELLA LOTTA ALLE FRODI E STATO DEI RECUPERI</vt:lpstr>
      <vt:lpstr>RISULTATI DELLA LOTTA ALLE FRODI E STATO DEI RECUPERI</vt:lpstr>
      <vt:lpstr>RISULTATI DELLA LOTTA ALLE FRODI E STATO DEI RECUPERI </vt:lpstr>
      <vt:lpstr>RISULTATI DELLA LOTTA ALLE FRODI E STATO DEI RECUPERI </vt:lpstr>
      <vt:lpstr>RISULTATI DELLA LOTTA ALLE FRODI E STATO DEI RECUPERI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principe</dc:creator>
  <cp:lastModifiedBy>Giuseppe Arcidiacono</cp:lastModifiedBy>
  <cp:revision>393</cp:revision>
  <dcterms:created xsi:type="dcterms:W3CDTF">2009-08-23T13:52:04Z</dcterms:created>
  <dcterms:modified xsi:type="dcterms:W3CDTF">2019-02-25T10:06:30Z</dcterms:modified>
</cp:coreProperties>
</file>